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4"/>
  </p:notesMasterIdLst>
  <p:sldIdLst>
    <p:sldId id="274" r:id="rId6"/>
    <p:sldId id="258" r:id="rId7"/>
    <p:sldId id="257" r:id="rId8"/>
    <p:sldId id="261" r:id="rId9"/>
    <p:sldId id="292" r:id="rId10"/>
    <p:sldId id="279" r:id="rId11"/>
    <p:sldId id="259" r:id="rId12"/>
    <p:sldId id="260" r:id="rId13"/>
    <p:sldId id="275" r:id="rId14"/>
    <p:sldId id="282" r:id="rId15"/>
    <p:sldId id="263" r:id="rId16"/>
    <p:sldId id="264" r:id="rId17"/>
    <p:sldId id="265" r:id="rId18"/>
    <p:sldId id="267" r:id="rId19"/>
    <p:sldId id="293" r:id="rId20"/>
    <p:sldId id="268" r:id="rId21"/>
    <p:sldId id="286" r:id="rId22"/>
    <p:sldId id="287" r:id="rId23"/>
    <p:sldId id="276" r:id="rId24"/>
    <p:sldId id="277" r:id="rId25"/>
    <p:sldId id="270" r:id="rId26"/>
    <p:sldId id="283" r:id="rId27"/>
    <p:sldId id="284" r:id="rId28"/>
    <p:sldId id="285" r:id="rId29"/>
    <p:sldId id="288" r:id="rId30"/>
    <p:sldId id="271" r:id="rId31"/>
    <p:sldId id="294"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7B9E46-4637-417B-8184-C276B6CC1DE0}">
          <p14:sldIdLst>
            <p14:sldId id="274"/>
          </p14:sldIdLst>
        </p14:section>
        <p14:section name="Cases and infection rates" id="{787EC7DB-7F9A-4F70-A811-A0F96658FA14}">
          <p14:sldIdLst>
            <p14:sldId id="258"/>
            <p14:sldId id="257"/>
            <p14:sldId id="261"/>
            <p14:sldId id="292"/>
          </p14:sldIdLst>
        </p14:section>
        <p14:section name="Community surveillance" id="{D185229F-2022-40E8-BA1B-D0679C8838F0}">
          <p14:sldIdLst>
            <p14:sldId id="279"/>
            <p14:sldId id="259"/>
            <p14:sldId id="260"/>
            <p14:sldId id="275"/>
            <p14:sldId id="282"/>
          </p14:sldIdLst>
        </p14:section>
        <p14:section name="Deaths" id="{A8811AA5-4D82-467F-BBFE-99C20CFAA37D}">
          <p14:sldIdLst>
            <p14:sldId id="263"/>
            <p14:sldId id="264"/>
            <p14:sldId id="265"/>
            <p14:sldId id="267"/>
          </p14:sldIdLst>
        </p14:section>
        <p14:section name="System pressures" id="{B7263F56-9842-40E8-9F81-287A108B2292}">
          <p14:sldIdLst>
            <p14:sldId id="293"/>
            <p14:sldId id="268"/>
            <p14:sldId id="286"/>
            <p14:sldId id="287"/>
            <p14:sldId id="276"/>
            <p14:sldId id="277"/>
            <p14:sldId id="270"/>
            <p14:sldId id="283"/>
            <p14:sldId id="284"/>
            <p14:sldId id="285"/>
          </p14:sldIdLst>
        </p14:section>
        <p14:section name="Vaccinations" id="{FE7D8DD4-1FF6-48D8-8329-D1FD4654262D}">
          <p14:sldIdLst>
            <p14:sldId id="288"/>
            <p14:sldId id="271"/>
            <p14:sldId id="294"/>
            <p14:sldId id="290"/>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Morris" initials="H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786028-20B6-4DC1-BDCF-2C73BA28DE4D}" v="7" dt="2021-03-27T14:15:37.341"/>
    <p1510:client id="{857E3A21-8000-4973-9385-D350A250F4A7}" v="2861" dt="2021-03-26T15:26:18.480"/>
    <p1510:client id="{9088514E-042B-5A24-D19D-2589356EF63B}" v="3" dt="2021-03-26T14:55:36.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23" autoAdjust="0"/>
  </p:normalViewPr>
  <p:slideViewPr>
    <p:cSldViewPr snapToGrid="0">
      <p:cViewPr>
        <p:scale>
          <a:sx n="63" d="100"/>
          <a:sy n="63" d="100"/>
        </p:scale>
        <p:origin x="450" y="5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Player" userId="4cf65a3b-3c3d-4692-99b0-7ca08de4257d" providerId="ADAL" clId="{D6E1E7B6-7BA5-45AC-B148-FA99B4545FD4}"/>
    <pc:docChg chg="undo custSel delSld modSld modSection">
      <pc:chgData name="Frances Player" userId="4cf65a3b-3c3d-4692-99b0-7ca08de4257d" providerId="ADAL" clId="{D6E1E7B6-7BA5-45AC-B148-FA99B4545FD4}" dt="2021-02-25T22:19:18.582" v="4139" actId="20577"/>
      <pc:docMkLst>
        <pc:docMk/>
      </pc:docMkLst>
      <pc:sldChg chg="addSp delSp modSp mod">
        <pc:chgData name="Frances Player" userId="4cf65a3b-3c3d-4692-99b0-7ca08de4257d" providerId="ADAL" clId="{D6E1E7B6-7BA5-45AC-B148-FA99B4545FD4}" dt="2021-02-25T22:19:18.582" v="4139" actId="20577"/>
        <pc:sldMkLst>
          <pc:docMk/>
          <pc:sldMk cId="1175981116" sldId="271"/>
        </pc:sldMkLst>
        <pc:spChg chg="mod">
          <ac:chgData name="Frances Player" userId="4cf65a3b-3c3d-4692-99b0-7ca08de4257d" providerId="ADAL" clId="{D6E1E7B6-7BA5-45AC-B148-FA99B4545FD4}" dt="2021-02-12T14:32:22.745" v="522" actId="20577"/>
          <ac:spMkLst>
            <pc:docMk/>
            <pc:sldMk cId="1175981116" sldId="271"/>
            <ac:spMk id="2" creationId="{E5838A32-88A3-41CF-8A86-246016901125}"/>
          </ac:spMkLst>
        </pc:spChg>
        <pc:spChg chg="mod">
          <ac:chgData name="Frances Player" userId="4cf65a3b-3c3d-4692-99b0-7ca08de4257d" providerId="ADAL" clId="{D6E1E7B6-7BA5-45AC-B148-FA99B4545FD4}" dt="2021-02-12T10:46:14.710" v="510" actId="255"/>
          <ac:spMkLst>
            <pc:docMk/>
            <pc:sldMk cId="1175981116" sldId="271"/>
            <ac:spMk id="5" creationId="{951C4994-06A9-4C41-8B38-E4E202316E6E}"/>
          </ac:spMkLst>
        </pc:spChg>
        <pc:spChg chg="add mod">
          <ac:chgData name="Frances Player" userId="4cf65a3b-3c3d-4692-99b0-7ca08de4257d" providerId="ADAL" clId="{D6E1E7B6-7BA5-45AC-B148-FA99B4545FD4}" dt="2021-02-12T10:47:35.282" v="513" actId="478"/>
          <ac:spMkLst>
            <pc:docMk/>
            <pc:sldMk cId="1175981116" sldId="271"/>
            <ac:spMk id="6" creationId="{EA3A87B7-2988-4E7A-A4BB-832C63847868}"/>
          </ac:spMkLst>
        </pc:spChg>
        <pc:spChg chg="mod">
          <ac:chgData name="Frances Player" userId="4cf65a3b-3c3d-4692-99b0-7ca08de4257d" providerId="ADAL" clId="{D6E1E7B6-7BA5-45AC-B148-FA99B4545FD4}" dt="2021-02-25T22:19:18.582" v="4139" actId="20577"/>
          <ac:spMkLst>
            <pc:docMk/>
            <pc:sldMk cId="1175981116" sldId="271"/>
            <ac:spMk id="7" creationId="{A889C6EB-12A0-4BC7-B2B0-D9EA85D03457}"/>
          </ac:spMkLst>
        </pc:spChg>
        <pc:spChg chg="add del mod">
          <ac:chgData name="Frances Player" userId="4cf65a3b-3c3d-4692-99b0-7ca08de4257d" providerId="ADAL" clId="{D6E1E7B6-7BA5-45AC-B148-FA99B4545FD4}" dt="2021-02-19T14:09:57.453" v="546" actId="478"/>
          <ac:spMkLst>
            <pc:docMk/>
            <pc:sldMk cId="1175981116" sldId="271"/>
            <ac:spMk id="8" creationId="{2A1AE204-0C35-4ED9-9571-6AFFB233DBEA}"/>
          </ac:spMkLst>
        </pc:spChg>
        <pc:graphicFrameChg chg="add del mod">
          <ac:chgData name="Frances Player" userId="4cf65a3b-3c3d-4692-99b0-7ca08de4257d" providerId="ADAL" clId="{D6E1E7B6-7BA5-45AC-B148-FA99B4545FD4}" dt="2021-02-25T21:49:46.479" v="2603" actId="478"/>
          <ac:graphicFrameMkLst>
            <pc:docMk/>
            <pc:sldMk cId="1175981116" sldId="271"/>
            <ac:graphicFrameMk id="6" creationId="{9857FBD5-71B2-4AB5-8E39-E83352EFFBD4}"/>
          </ac:graphicFrameMkLst>
        </pc:graphicFrameChg>
        <pc:graphicFrameChg chg="add del mod">
          <ac:chgData name="Frances Player" userId="4cf65a3b-3c3d-4692-99b0-7ca08de4257d" providerId="ADAL" clId="{D6E1E7B6-7BA5-45AC-B148-FA99B4545FD4}" dt="2021-02-25T21:49:51.993" v="2605" actId="478"/>
          <ac:graphicFrameMkLst>
            <pc:docMk/>
            <pc:sldMk cId="1175981116" sldId="271"/>
            <ac:graphicFrameMk id="8" creationId="{94B6890D-573B-48DE-B0A3-EF86B649D38D}"/>
          </ac:graphicFrameMkLst>
        </pc:graphicFrameChg>
        <pc:graphicFrameChg chg="add mod">
          <ac:chgData name="Frances Player" userId="4cf65a3b-3c3d-4692-99b0-7ca08de4257d" providerId="ADAL" clId="{D6E1E7B6-7BA5-45AC-B148-FA99B4545FD4}" dt="2021-02-25T22:13:11.948" v="3548" actId="1076"/>
          <ac:graphicFrameMkLst>
            <pc:docMk/>
            <pc:sldMk cId="1175981116" sldId="271"/>
            <ac:graphicFrameMk id="10" creationId="{9857FBD5-71B2-4AB5-8E39-E83352EFFBD4}"/>
          </ac:graphicFrameMkLst>
        </pc:graphicFrameChg>
        <pc:graphicFrameChg chg="add mod">
          <ac:chgData name="Frances Player" userId="4cf65a3b-3c3d-4692-99b0-7ca08de4257d" providerId="ADAL" clId="{D6E1E7B6-7BA5-45AC-B148-FA99B4545FD4}" dt="2021-02-25T21:54:31.276" v="2642" actId="255"/>
          <ac:graphicFrameMkLst>
            <pc:docMk/>
            <pc:sldMk cId="1175981116" sldId="271"/>
            <ac:graphicFrameMk id="11" creationId="{94B6890D-573B-48DE-B0A3-EF86B649D38D}"/>
          </ac:graphicFrameMkLst>
        </pc:graphicFrameChg>
        <pc:picChg chg="del mod">
          <ac:chgData name="Frances Player" userId="4cf65a3b-3c3d-4692-99b0-7ca08de4257d" providerId="ADAL" clId="{D6E1E7B6-7BA5-45AC-B148-FA99B4545FD4}" dt="2021-02-25T21:50:47.018" v="2619" actId="478"/>
          <ac:picMkLst>
            <pc:docMk/>
            <pc:sldMk cId="1175981116" sldId="271"/>
            <ac:picMk id="3" creationId="{4DB6EA9F-4347-4FE6-8DFF-F4864DB00BF0}"/>
          </ac:picMkLst>
        </pc:picChg>
        <pc:picChg chg="del mod">
          <ac:chgData name="Frances Player" userId="4cf65a3b-3c3d-4692-99b0-7ca08de4257d" providerId="ADAL" clId="{D6E1E7B6-7BA5-45AC-B148-FA99B4545FD4}" dt="2021-02-19T14:09:22.263" v="541" actId="478"/>
          <ac:picMkLst>
            <pc:docMk/>
            <pc:sldMk cId="1175981116" sldId="271"/>
            <ac:picMk id="3" creationId="{AD683F6B-4179-446D-9EEA-C2BACB7E28B7}"/>
          </ac:picMkLst>
        </pc:picChg>
        <pc:picChg chg="del">
          <ac:chgData name="Frances Player" userId="4cf65a3b-3c3d-4692-99b0-7ca08de4257d" providerId="ADAL" clId="{D6E1E7B6-7BA5-45AC-B148-FA99B4545FD4}" dt="2021-02-12T10:47:35.282" v="513" actId="478"/>
          <ac:picMkLst>
            <pc:docMk/>
            <pc:sldMk cId="1175981116" sldId="271"/>
            <ac:picMk id="4" creationId="{79773426-B1AE-474F-AA44-481B22676D6E}"/>
          </ac:picMkLst>
        </pc:picChg>
        <pc:picChg chg="mod">
          <ac:chgData name="Frances Player" userId="4cf65a3b-3c3d-4692-99b0-7ca08de4257d" providerId="ADAL" clId="{D6E1E7B6-7BA5-45AC-B148-FA99B4545FD4}" dt="2021-02-12T10:48:01.572" v="518" actId="14100"/>
          <ac:picMkLst>
            <pc:docMk/>
            <pc:sldMk cId="1175981116" sldId="271"/>
            <ac:picMk id="8" creationId="{CB765D18-3D36-48D4-B6D1-7E8622770807}"/>
          </ac:picMkLst>
        </pc:picChg>
        <pc:picChg chg="add del mod">
          <ac:chgData name="Frances Player" userId="4cf65a3b-3c3d-4692-99b0-7ca08de4257d" providerId="ADAL" clId="{D6E1E7B6-7BA5-45AC-B148-FA99B4545FD4}" dt="2021-02-25T21:45:17.456" v="2593" actId="478"/>
          <ac:picMkLst>
            <pc:docMk/>
            <pc:sldMk cId="1175981116" sldId="271"/>
            <ac:picMk id="9" creationId="{43C4CB60-B9DB-439A-A48D-753A1911A507}"/>
          </ac:picMkLst>
        </pc:picChg>
      </pc:sldChg>
      <pc:sldChg chg="addSp delSp modSp mod modNotesTx">
        <pc:chgData name="Frances Player" userId="4cf65a3b-3c3d-4692-99b0-7ca08de4257d" providerId="ADAL" clId="{D6E1E7B6-7BA5-45AC-B148-FA99B4545FD4}" dt="2021-02-25T18:12:35.210" v="2588" actId="20577"/>
        <pc:sldMkLst>
          <pc:docMk/>
          <pc:sldMk cId="1534909215" sldId="272"/>
        </pc:sldMkLst>
        <pc:spChg chg="mod">
          <ac:chgData name="Frances Player" userId="4cf65a3b-3c3d-4692-99b0-7ca08de4257d" providerId="ADAL" clId="{D6E1E7B6-7BA5-45AC-B148-FA99B4545FD4}" dt="2021-02-19T14:26:57.366" v="590" actId="20577"/>
          <ac:spMkLst>
            <pc:docMk/>
            <pc:sldMk cId="1534909215" sldId="272"/>
            <ac:spMk id="2" creationId="{C19EA2B0-B304-4D31-8285-2425E0F3629D}"/>
          </ac:spMkLst>
        </pc:spChg>
        <pc:spChg chg="add del mod">
          <ac:chgData name="Frances Player" userId="4cf65a3b-3c3d-4692-99b0-7ca08de4257d" providerId="ADAL" clId="{D6E1E7B6-7BA5-45AC-B148-FA99B4545FD4}" dt="2021-02-19T14:26:00.388" v="567"/>
          <ac:spMkLst>
            <pc:docMk/>
            <pc:sldMk cId="1534909215" sldId="272"/>
            <ac:spMk id="4" creationId="{A483BE07-5ACA-4608-9FB2-1459AAF49A5A}"/>
          </ac:spMkLst>
        </pc:spChg>
        <pc:spChg chg="add mod">
          <ac:chgData name="Frances Player" userId="4cf65a3b-3c3d-4692-99b0-7ca08de4257d" providerId="ADAL" clId="{D6E1E7B6-7BA5-45AC-B148-FA99B4545FD4}" dt="2021-02-12T10:36:01.121" v="0" actId="478"/>
          <ac:spMkLst>
            <pc:docMk/>
            <pc:sldMk cId="1534909215" sldId="272"/>
            <ac:spMk id="5" creationId="{92256D3A-2450-42CA-90A2-ACA801B16138}"/>
          </ac:spMkLst>
        </pc:spChg>
        <pc:spChg chg="add del mod">
          <ac:chgData name="Frances Player" userId="4cf65a3b-3c3d-4692-99b0-7ca08de4257d" providerId="ADAL" clId="{D6E1E7B6-7BA5-45AC-B148-FA99B4545FD4}" dt="2021-02-19T14:31:07.466" v="654" actId="478"/>
          <ac:spMkLst>
            <pc:docMk/>
            <pc:sldMk cId="1534909215" sldId="272"/>
            <ac:spMk id="6" creationId="{7B909418-9ECC-44DF-B328-921C8430A27B}"/>
          </ac:spMkLst>
        </pc:spChg>
        <pc:spChg chg="add del mod">
          <ac:chgData name="Frances Player" userId="4cf65a3b-3c3d-4692-99b0-7ca08de4257d" providerId="ADAL" clId="{D6E1E7B6-7BA5-45AC-B148-FA99B4545FD4}" dt="2021-02-12T10:39:22.317" v="3"/>
          <ac:spMkLst>
            <pc:docMk/>
            <pc:sldMk cId="1534909215" sldId="272"/>
            <ac:spMk id="9" creationId="{7175AC60-9B67-4DEE-9E49-4BF38FADDF4A}"/>
          </ac:spMkLst>
        </pc:spChg>
        <pc:spChg chg="add del mod">
          <ac:chgData name="Frances Player" userId="4cf65a3b-3c3d-4692-99b0-7ca08de4257d" providerId="ADAL" clId="{D6E1E7B6-7BA5-45AC-B148-FA99B4545FD4}" dt="2021-02-19T14:49:26.914" v="1647" actId="478"/>
          <ac:spMkLst>
            <pc:docMk/>
            <pc:sldMk cId="1534909215" sldId="272"/>
            <ac:spMk id="12" creationId="{8F83268A-2BE6-464D-997B-FDA432C0854B}"/>
          </ac:spMkLst>
        </pc:spChg>
        <pc:spChg chg="add mod">
          <ac:chgData name="Frances Player" userId="4cf65a3b-3c3d-4692-99b0-7ca08de4257d" providerId="ADAL" clId="{D6E1E7B6-7BA5-45AC-B148-FA99B4545FD4}" dt="2021-02-12T10:45:59.359" v="509" actId="255"/>
          <ac:spMkLst>
            <pc:docMk/>
            <pc:sldMk cId="1534909215" sldId="272"/>
            <ac:spMk id="13" creationId="{E8D3E0FB-D72E-4564-B7F9-9142D42062C6}"/>
          </ac:spMkLst>
        </pc:spChg>
        <pc:spChg chg="add mod">
          <ac:chgData name="Frances Player" userId="4cf65a3b-3c3d-4692-99b0-7ca08de4257d" providerId="ADAL" clId="{D6E1E7B6-7BA5-45AC-B148-FA99B4545FD4}" dt="2021-02-25T18:12:35.210" v="2588" actId="20577"/>
          <ac:spMkLst>
            <pc:docMk/>
            <pc:sldMk cId="1534909215" sldId="272"/>
            <ac:spMk id="14" creationId="{6FC48777-1BE0-48C4-9C86-A3740844A1F4}"/>
          </ac:spMkLst>
        </pc:spChg>
        <pc:graphicFrameChg chg="add del mod">
          <ac:chgData name="Frances Player" userId="4cf65a3b-3c3d-4692-99b0-7ca08de4257d" providerId="ADAL" clId="{D6E1E7B6-7BA5-45AC-B148-FA99B4545FD4}" dt="2021-02-19T14:30:42.102" v="651" actId="478"/>
          <ac:graphicFrameMkLst>
            <pc:docMk/>
            <pc:sldMk cId="1534909215" sldId="272"/>
            <ac:graphicFrameMk id="8" creationId="{6DFD1DE3-C31E-4726-B339-EBA449C39B50}"/>
          </ac:graphicFrameMkLst>
        </pc:graphicFrameChg>
        <pc:graphicFrameChg chg="add del mod">
          <ac:chgData name="Frances Player" userId="4cf65a3b-3c3d-4692-99b0-7ca08de4257d" providerId="ADAL" clId="{D6E1E7B6-7BA5-45AC-B148-FA99B4545FD4}" dt="2021-02-19T14:25:57.497" v="565" actId="478"/>
          <ac:graphicFrameMkLst>
            <pc:docMk/>
            <pc:sldMk cId="1534909215" sldId="272"/>
            <ac:graphicFrameMk id="10" creationId="{5E48492D-A6CF-47AE-8F31-B6C76A814849}"/>
          </ac:graphicFrameMkLst>
        </pc:graphicFrameChg>
        <pc:graphicFrameChg chg="add mod">
          <ac:chgData name="Frances Player" userId="4cf65a3b-3c3d-4692-99b0-7ca08de4257d" providerId="ADAL" clId="{D6E1E7B6-7BA5-45AC-B148-FA99B4545FD4}" dt="2021-02-12T10:40:38.732" v="38"/>
          <ac:graphicFrameMkLst>
            <pc:docMk/>
            <pc:sldMk cId="1534909215" sldId="272"/>
            <ac:graphicFrameMk id="11" creationId="{5E48492D-A6CF-47AE-8F31-B6C76A814849}"/>
          </ac:graphicFrameMkLst>
        </pc:graphicFrameChg>
        <pc:picChg chg="del">
          <ac:chgData name="Frances Player" userId="4cf65a3b-3c3d-4692-99b0-7ca08de4257d" providerId="ADAL" clId="{D6E1E7B6-7BA5-45AC-B148-FA99B4545FD4}" dt="2021-02-25T18:07:47.608" v="2143"/>
          <ac:picMkLst>
            <pc:docMk/>
            <pc:sldMk cId="1534909215" sldId="272"/>
            <ac:picMk id="3" creationId="{19D47CA8-5A47-427D-9792-83B3A0549A6B}"/>
          </ac:picMkLst>
        </pc:picChg>
        <pc:picChg chg="del">
          <ac:chgData name="Frances Player" userId="4cf65a3b-3c3d-4692-99b0-7ca08de4257d" providerId="ADAL" clId="{D6E1E7B6-7BA5-45AC-B148-FA99B4545FD4}" dt="2021-02-12T10:36:01.121" v="0" actId="478"/>
          <ac:picMkLst>
            <pc:docMk/>
            <pc:sldMk cId="1534909215" sldId="272"/>
            <ac:picMk id="3" creationId="{E5D201F8-4604-489D-B72F-297625649F06}"/>
          </ac:picMkLst>
        </pc:picChg>
        <pc:picChg chg="del mod">
          <ac:chgData name="Frances Player" userId="4cf65a3b-3c3d-4692-99b0-7ca08de4257d" providerId="ADAL" clId="{D6E1E7B6-7BA5-45AC-B148-FA99B4545FD4}" dt="2021-02-25T18:08:45.979" v="2146" actId="478"/>
          <ac:picMkLst>
            <pc:docMk/>
            <pc:sldMk cId="1534909215" sldId="272"/>
            <ac:picMk id="4" creationId="{B2B8AEBB-601D-4BDB-9C7F-62AAB7A807ED}"/>
          </ac:picMkLst>
        </pc:picChg>
        <pc:picChg chg="mod">
          <ac:chgData name="Frances Player" userId="4cf65a3b-3c3d-4692-99b0-7ca08de4257d" providerId="ADAL" clId="{D6E1E7B6-7BA5-45AC-B148-FA99B4545FD4}" dt="2021-02-25T18:09:01.019" v="2149" actId="14100"/>
          <ac:picMkLst>
            <pc:docMk/>
            <pc:sldMk cId="1534909215" sldId="272"/>
            <ac:picMk id="5" creationId="{CF1C8E38-D2A8-4081-A6E9-3B2547F045B1}"/>
          </ac:picMkLst>
        </pc:picChg>
        <pc:picChg chg="del">
          <ac:chgData name="Frances Player" userId="4cf65a3b-3c3d-4692-99b0-7ca08de4257d" providerId="ADAL" clId="{D6E1E7B6-7BA5-45AC-B148-FA99B4545FD4}" dt="2021-02-12T10:38:38.737" v="1" actId="478"/>
          <ac:picMkLst>
            <pc:docMk/>
            <pc:sldMk cId="1534909215" sldId="272"/>
            <ac:picMk id="7" creationId="{9F0E8BC7-1E07-4985-9569-191DEB2D0F13}"/>
          </ac:picMkLst>
        </pc:picChg>
        <pc:picChg chg="mod">
          <ac:chgData name="Frances Player" userId="4cf65a3b-3c3d-4692-99b0-7ca08de4257d" providerId="ADAL" clId="{D6E1E7B6-7BA5-45AC-B148-FA99B4545FD4}" dt="2021-02-19T15:06:28.367" v="1825" actId="13822"/>
          <ac:picMkLst>
            <pc:docMk/>
            <pc:sldMk cId="1534909215" sldId="272"/>
            <ac:picMk id="7" creationId="{F3041372-CFCC-431B-B76C-6EF64511D008}"/>
          </ac:picMkLst>
        </pc:picChg>
      </pc:sldChg>
      <pc:sldChg chg="del">
        <pc:chgData name="Frances Player" userId="4cf65a3b-3c3d-4692-99b0-7ca08de4257d" providerId="ADAL" clId="{D6E1E7B6-7BA5-45AC-B148-FA99B4545FD4}" dt="2021-02-25T21:56:52.364" v="2643" actId="2696"/>
        <pc:sldMkLst>
          <pc:docMk/>
          <pc:sldMk cId="608956756" sldId="283"/>
        </pc:sldMkLst>
      </pc:sldChg>
    </pc:docChg>
  </pc:docChgLst>
  <pc:docChgLst>
    <pc:chgData name="Frances Player" userId="S::fplayer@bma.org.uk::4cf65a3b-3c3d-4692-99b0-7ca08de4257d" providerId="AD" clId="Web-{D4ABC720-4742-4129-529B-89B053940E33}"/>
    <pc:docChg chg="addSld modSld modSection">
      <pc:chgData name="Frances Player" userId="S::fplayer@bma.org.uk::4cf65a3b-3c3d-4692-99b0-7ca08de4257d" providerId="AD" clId="Web-{D4ABC720-4742-4129-529B-89B053940E33}" dt="2021-02-25T18:05:13.020" v="19"/>
      <pc:docMkLst>
        <pc:docMk/>
      </pc:docMkLst>
      <pc:sldChg chg="addSp delSp modSp">
        <pc:chgData name="Frances Player" userId="S::fplayer@bma.org.uk::4cf65a3b-3c3d-4692-99b0-7ca08de4257d" providerId="AD" clId="Web-{D4ABC720-4742-4129-529B-89B053940E33}" dt="2021-02-25T18:05:13.020" v="19"/>
        <pc:sldMkLst>
          <pc:docMk/>
          <pc:sldMk cId="1534909215" sldId="272"/>
        </pc:sldMkLst>
        <pc:picChg chg="add del mod">
          <ac:chgData name="Frances Player" userId="S::fplayer@bma.org.uk::4cf65a3b-3c3d-4692-99b0-7ca08de4257d" providerId="AD" clId="Web-{D4ABC720-4742-4129-529B-89B053940E33}" dt="2021-02-25T18:05:13.020" v="19"/>
          <ac:picMkLst>
            <pc:docMk/>
            <pc:sldMk cId="1534909215" sldId="272"/>
            <ac:picMk id="3" creationId="{692063FA-F231-4E33-BDC7-10355AF1BC0C}"/>
          </ac:picMkLst>
        </pc:picChg>
        <pc:picChg chg="del">
          <ac:chgData name="Frances Player" userId="S::fplayer@bma.org.uk::4cf65a3b-3c3d-4692-99b0-7ca08de4257d" providerId="AD" clId="Web-{D4ABC720-4742-4129-529B-89B053940E33}" dt="2021-02-25T18:05:08.410" v="17"/>
          <ac:picMkLst>
            <pc:docMk/>
            <pc:sldMk cId="1534909215" sldId="272"/>
            <ac:picMk id="7" creationId="{F3041372-CFCC-431B-B76C-6EF64511D008}"/>
          </ac:picMkLst>
        </pc:picChg>
      </pc:sldChg>
      <pc:sldChg chg="modSp new">
        <pc:chgData name="Frances Player" userId="S::fplayer@bma.org.uk::4cf65a3b-3c3d-4692-99b0-7ca08de4257d" providerId="AD" clId="Web-{D4ABC720-4742-4129-529B-89B053940E33}" dt="2021-02-25T17:52:47.922" v="16" actId="20577"/>
        <pc:sldMkLst>
          <pc:docMk/>
          <pc:sldMk cId="608956756" sldId="283"/>
        </pc:sldMkLst>
        <pc:spChg chg="mod">
          <ac:chgData name="Frances Player" userId="S::fplayer@bma.org.uk::4cf65a3b-3c3d-4692-99b0-7ca08de4257d" providerId="AD" clId="Web-{D4ABC720-4742-4129-529B-89B053940E33}" dt="2021-02-25T17:52:47.922" v="16" actId="20577"/>
          <ac:spMkLst>
            <pc:docMk/>
            <pc:sldMk cId="608956756" sldId="283"/>
            <ac:spMk id="2" creationId="{240E0B5A-D859-41E4-BC17-620388D176AF}"/>
          </ac:spMkLst>
        </pc:spChg>
      </pc:sldChg>
    </pc:docChg>
  </pc:docChgLst>
  <pc:docChgLst>
    <pc:chgData name="Jonathan" userId="7ed9af77-701f-40b3-a0a1-0b13a54c4866" providerId="ADAL" clId="{34786028-20B6-4DC1-BDCF-2C73BA28DE4D}"/>
    <pc:docChg chg="undo custSel modSld">
      <pc:chgData name="Jonathan" userId="7ed9af77-701f-40b3-a0a1-0b13a54c4866" providerId="ADAL" clId="{34786028-20B6-4DC1-BDCF-2C73BA28DE4D}" dt="2021-03-27T14:30:08.541" v="1428" actId="20577"/>
      <pc:docMkLst>
        <pc:docMk/>
      </pc:docMkLst>
      <pc:sldChg chg="modSp mod modNotesTx">
        <pc:chgData name="Jonathan" userId="7ed9af77-701f-40b3-a0a1-0b13a54c4866" providerId="ADAL" clId="{34786028-20B6-4DC1-BDCF-2C73BA28DE4D}" dt="2021-03-27T12:40:37.659" v="65" actId="20577"/>
        <pc:sldMkLst>
          <pc:docMk/>
          <pc:sldMk cId="2444401622" sldId="257"/>
        </pc:sldMkLst>
        <pc:spChg chg="mod">
          <ac:chgData name="Jonathan" userId="7ed9af77-701f-40b3-a0a1-0b13a54c4866" providerId="ADAL" clId="{34786028-20B6-4DC1-BDCF-2C73BA28DE4D}" dt="2021-03-27T12:40:15.294" v="64" actId="20577"/>
          <ac:spMkLst>
            <pc:docMk/>
            <pc:sldMk cId="2444401622" sldId="257"/>
            <ac:spMk id="5" creationId="{4C2343A2-09FA-47F9-96A7-84EF94D12C75}"/>
          </ac:spMkLst>
        </pc:spChg>
      </pc:sldChg>
      <pc:sldChg chg="modSp mod modNotesTx">
        <pc:chgData name="Jonathan" userId="7ed9af77-701f-40b3-a0a1-0b13a54c4866" providerId="ADAL" clId="{34786028-20B6-4DC1-BDCF-2C73BA28DE4D}" dt="2021-03-27T12:39:32.581" v="40" actId="20577"/>
        <pc:sldMkLst>
          <pc:docMk/>
          <pc:sldMk cId="1010998243" sldId="258"/>
        </pc:sldMkLst>
        <pc:spChg chg="mod">
          <ac:chgData name="Jonathan" userId="7ed9af77-701f-40b3-a0a1-0b13a54c4866" providerId="ADAL" clId="{34786028-20B6-4DC1-BDCF-2C73BA28DE4D}" dt="2021-03-27T12:38:59.152" v="39" actId="20577"/>
          <ac:spMkLst>
            <pc:docMk/>
            <pc:sldMk cId="1010998243" sldId="258"/>
            <ac:spMk id="5" creationId="{A3EF7311-4D96-4375-AFA0-122B07FA72A6}"/>
          </ac:spMkLst>
        </pc:spChg>
      </pc:sldChg>
      <pc:sldChg chg="modNotesTx">
        <pc:chgData name="Jonathan" userId="7ed9af77-701f-40b3-a0a1-0b13a54c4866" providerId="ADAL" clId="{34786028-20B6-4DC1-BDCF-2C73BA28DE4D}" dt="2021-03-27T13:03:56.080" v="941" actId="20577"/>
        <pc:sldMkLst>
          <pc:docMk/>
          <pc:sldMk cId="1503161694" sldId="259"/>
        </pc:sldMkLst>
      </pc:sldChg>
      <pc:sldChg chg="modNotesTx">
        <pc:chgData name="Jonathan" userId="7ed9af77-701f-40b3-a0a1-0b13a54c4866" providerId="ADAL" clId="{34786028-20B6-4DC1-BDCF-2C73BA28DE4D}" dt="2021-03-27T13:04:37.918" v="942" actId="20577"/>
        <pc:sldMkLst>
          <pc:docMk/>
          <pc:sldMk cId="2264740456" sldId="260"/>
        </pc:sldMkLst>
      </pc:sldChg>
      <pc:sldChg chg="modSp mod modNotesTx">
        <pc:chgData name="Jonathan" userId="7ed9af77-701f-40b3-a0a1-0b13a54c4866" providerId="ADAL" clId="{34786028-20B6-4DC1-BDCF-2C73BA28DE4D}" dt="2021-03-27T13:03:31.267" v="940" actId="20577"/>
        <pc:sldMkLst>
          <pc:docMk/>
          <pc:sldMk cId="193163363" sldId="261"/>
        </pc:sldMkLst>
        <pc:spChg chg="mod">
          <ac:chgData name="Jonathan" userId="7ed9af77-701f-40b3-a0a1-0b13a54c4866" providerId="ADAL" clId="{34786028-20B6-4DC1-BDCF-2C73BA28DE4D}" dt="2021-03-27T13:03:31.267" v="940" actId="20577"/>
          <ac:spMkLst>
            <pc:docMk/>
            <pc:sldMk cId="193163363" sldId="261"/>
            <ac:spMk id="5" creationId="{FCB8D736-5FD1-475C-A1FE-C09E1118E2FB}"/>
          </ac:spMkLst>
        </pc:spChg>
      </pc:sldChg>
      <pc:sldChg chg="modSp mod modNotesTx">
        <pc:chgData name="Jonathan" userId="7ed9af77-701f-40b3-a0a1-0b13a54c4866" providerId="ADAL" clId="{34786028-20B6-4DC1-BDCF-2C73BA28DE4D}" dt="2021-03-27T13:08:27.638" v="1036" actId="20577"/>
        <pc:sldMkLst>
          <pc:docMk/>
          <pc:sldMk cId="3951975164" sldId="263"/>
        </pc:sldMkLst>
        <pc:spChg chg="mod">
          <ac:chgData name="Jonathan" userId="7ed9af77-701f-40b3-a0a1-0b13a54c4866" providerId="ADAL" clId="{34786028-20B6-4DC1-BDCF-2C73BA28DE4D}" dt="2021-03-27T13:08:25.532" v="1035" actId="20577"/>
          <ac:spMkLst>
            <pc:docMk/>
            <pc:sldMk cId="3951975164" sldId="263"/>
            <ac:spMk id="5" creationId="{8F0432C2-E932-44CB-802B-CDFCA59D2246}"/>
          </ac:spMkLst>
        </pc:spChg>
      </pc:sldChg>
      <pc:sldChg chg="addSp delSp modSp mod modNotesTx">
        <pc:chgData name="Jonathan" userId="7ed9af77-701f-40b3-a0a1-0b13a54c4866" providerId="ADAL" clId="{34786028-20B6-4DC1-BDCF-2C73BA28DE4D}" dt="2021-03-27T14:15:44.039" v="1338" actId="20577"/>
        <pc:sldMkLst>
          <pc:docMk/>
          <pc:sldMk cId="1192411441" sldId="264"/>
        </pc:sldMkLst>
        <pc:spChg chg="mod">
          <ac:chgData name="Jonathan" userId="7ed9af77-701f-40b3-a0a1-0b13a54c4866" providerId="ADAL" clId="{34786028-20B6-4DC1-BDCF-2C73BA28DE4D}" dt="2021-03-27T14:14:39.469" v="1332" actId="20577"/>
          <ac:spMkLst>
            <pc:docMk/>
            <pc:sldMk cId="1192411441" sldId="264"/>
            <ac:spMk id="7" creationId="{F048DB6A-5F8F-4A78-906B-E21FD58E549E}"/>
          </ac:spMkLst>
        </pc:spChg>
        <pc:spChg chg="del mod">
          <ac:chgData name="Jonathan" userId="7ed9af77-701f-40b3-a0a1-0b13a54c4866" providerId="ADAL" clId="{34786028-20B6-4DC1-BDCF-2C73BA28DE4D}" dt="2021-03-27T14:12:52.782" v="1044" actId="478"/>
          <ac:spMkLst>
            <pc:docMk/>
            <pc:sldMk cId="1192411441" sldId="264"/>
            <ac:spMk id="11" creationId="{DE14B86A-3F00-4473-AFDF-29F52380F56F}"/>
          </ac:spMkLst>
        </pc:spChg>
        <pc:graphicFrameChg chg="add del mod">
          <ac:chgData name="Jonathan" userId="7ed9af77-701f-40b3-a0a1-0b13a54c4866" providerId="ADAL" clId="{34786028-20B6-4DC1-BDCF-2C73BA28DE4D}" dt="2021-03-27T14:15:06.974" v="1333" actId="478"/>
          <ac:graphicFrameMkLst>
            <pc:docMk/>
            <pc:sldMk cId="1192411441" sldId="264"/>
            <ac:graphicFrameMk id="9" creationId="{1DBC914C-89AB-414B-BE6A-CF4469021E28}"/>
          </ac:graphicFrameMkLst>
        </pc:graphicFrameChg>
        <pc:graphicFrameChg chg="del">
          <ac:chgData name="Jonathan" userId="7ed9af77-701f-40b3-a0a1-0b13a54c4866" providerId="ADAL" clId="{34786028-20B6-4DC1-BDCF-2C73BA28DE4D}" dt="2021-03-27T14:12:33.955" v="1037" actId="478"/>
          <ac:graphicFrameMkLst>
            <pc:docMk/>
            <pc:sldMk cId="1192411441" sldId="264"/>
            <ac:graphicFrameMk id="10" creationId="{5F0C0C73-D87B-4F1C-90C4-BCE2CF2A0B45}"/>
          </ac:graphicFrameMkLst>
        </pc:graphicFrameChg>
        <pc:graphicFrameChg chg="add mod">
          <ac:chgData name="Jonathan" userId="7ed9af77-701f-40b3-a0a1-0b13a54c4866" providerId="ADAL" clId="{34786028-20B6-4DC1-BDCF-2C73BA28DE4D}" dt="2021-03-27T14:15:37.341" v="1337" actId="14100"/>
          <ac:graphicFrameMkLst>
            <pc:docMk/>
            <pc:sldMk cId="1192411441" sldId="264"/>
            <ac:graphicFrameMk id="12" creationId="{1DBC914C-89AB-414B-BE6A-CF4469021E28}"/>
          </ac:graphicFrameMkLst>
        </pc:graphicFrameChg>
      </pc:sldChg>
      <pc:sldChg chg="modNotesTx">
        <pc:chgData name="Jonathan" userId="7ed9af77-701f-40b3-a0a1-0b13a54c4866" providerId="ADAL" clId="{34786028-20B6-4DC1-BDCF-2C73BA28DE4D}" dt="2021-03-27T14:16:54.410" v="1339" actId="20577"/>
        <pc:sldMkLst>
          <pc:docMk/>
          <pc:sldMk cId="2224957680" sldId="265"/>
        </pc:sldMkLst>
      </pc:sldChg>
      <pc:sldChg chg="modNotesTx">
        <pc:chgData name="Jonathan" userId="7ed9af77-701f-40b3-a0a1-0b13a54c4866" providerId="ADAL" clId="{34786028-20B6-4DC1-BDCF-2C73BA28DE4D}" dt="2021-03-27T14:17:05.327" v="1340" actId="20577"/>
        <pc:sldMkLst>
          <pc:docMk/>
          <pc:sldMk cId="2214951337" sldId="267"/>
        </pc:sldMkLst>
      </pc:sldChg>
      <pc:sldChg chg="modNotesTx">
        <pc:chgData name="Jonathan" userId="7ed9af77-701f-40b3-a0a1-0b13a54c4866" providerId="ADAL" clId="{34786028-20B6-4DC1-BDCF-2C73BA28DE4D}" dt="2021-03-27T14:17:55.053" v="1342" actId="20577"/>
        <pc:sldMkLst>
          <pc:docMk/>
          <pc:sldMk cId="536602902" sldId="268"/>
        </pc:sldMkLst>
      </pc:sldChg>
      <pc:sldChg chg="modSp mod modNotesTx">
        <pc:chgData name="Jonathan" userId="7ed9af77-701f-40b3-a0a1-0b13a54c4866" providerId="ADAL" clId="{34786028-20B6-4DC1-BDCF-2C73BA28DE4D}" dt="2021-03-27T14:25:56.814" v="1389" actId="20577"/>
        <pc:sldMkLst>
          <pc:docMk/>
          <pc:sldMk cId="1294067090" sldId="270"/>
        </pc:sldMkLst>
        <pc:spChg chg="mod">
          <ac:chgData name="Jonathan" userId="7ed9af77-701f-40b3-a0a1-0b13a54c4866" providerId="ADAL" clId="{34786028-20B6-4DC1-BDCF-2C73BA28DE4D}" dt="2021-03-27T14:25:49.398" v="1388" actId="20577"/>
          <ac:spMkLst>
            <pc:docMk/>
            <pc:sldMk cId="1294067090" sldId="270"/>
            <ac:spMk id="5" creationId="{7081F579-6215-4D8E-B615-A3FAA526B52B}"/>
          </ac:spMkLst>
        </pc:spChg>
      </pc:sldChg>
      <pc:sldChg chg="modNotesTx">
        <pc:chgData name="Jonathan" userId="7ed9af77-701f-40b3-a0a1-0b13a54c4866" providerId="ADAL" clId="{34786028-20B6-4DC1-BDCF-2C73BA28DE4D}" dt="2021-03-27T14:30:08.541" v="1428" actId="20577"/>
        <pc:sldMkLst>
          <pc:docMk/>
          <pc:sldMk cId="1175981116" sldId="271"/>
        </pc:sldMkLst>
      </pc:sldChg>
      <pc:sldChg chg="modNotesTx">
        <pc:chgData name="Jonathan" userId="7ed9af77-701f-40b3-a0a1-0b13a54c4866" providerId="ADAL" clId="{34786028-20B6-4DC1-BDCF-2C73BA28DE4D}" dt="2021-03-27T13:07:06.782" v="943" actId="20577"/>
        <pc:sldMkLst>
          <pc:docMk/>
          <pc:sldMk cId="1355758255" sldId="275"/>
        </pc:sldMkLst>
      </pc:sldChg>
      <pc:sldChg chg="addSp delSp modSp mod modNotesTx">
        <pc:chgData name="Jonathan" userId="7ed9af77-701f-40b3-a0a1-0b13a54c4866" providerId="ADAL" clId="{34786028-20B6-4DC1-BDCF-2C73BA28DE4D}" dt="2021-03-27T14:21:48.508" v="1370" actId="20577"/>
        <pc:sldMkLst>
          <pc:docMk/>
          <pc:sldMk cId="2257851560" sldId="276"/>
        </pc:sldMkLst>
        <pc:spChg chg="mod">
          <ac:chgData name="Jonathan" userId="7ed9af77-701f-40b3-a0a1-0b13a54c4866" providerId="ADAL" clId="{34786028-20B6-4DC1-BDCF-2C73BA28DE4D}" dt="2021-03-27T14:19:44.666" v="1361" actId="1076"/>
          <ac:spMkLst>
            <pc:docMk/>
            <pc:sldMk cId="2257851560" sldId="276"/>
            <ac:spMk id="6" creationId="{DD26B31F-66B4-4726-AF47-FF3E776C631B}"/>
          </ac:spMkLst>
        </pc:spChg>
        <pc:picChg chg="add mod">
          <ac:chgData name="Jonathan" userId="7ed9af77-701f-40b3-a0a1-0b13a54c4866" providerId="ADAL" clId="{34786028-20B6-4DC1-BDCF-2C73BA28DE4D}" dt="2021-03-27T14:21:42.559" v="1369" actId="14100"/>
          <ac:picMkLst>
            <pc:docMk/>
            <pc:sldMk cId="2257851560" sldId="276"/>
            <ac:picMk id="4" creationId="{C2302EC4-D872-4203-B785-5131D821B8F6}"/>
          </ac:picMkLst>
        </pc:picChg>
        <pc:picChg chg="del">
          <ac:chgData name="Jonathan" userId="7ed9af77-701f-40b3-a0a1-0b13a54c4866" providerId="ADAL" clId="{34786028-20B6-4DC1-BDCF-2C73BA28DE4D}" dt="2021-03-27T14:21:31.194" v="1362" actId="478"/>
          <ac:picMkLst>
            <pc:docMk/>
            <pc:sldMk cId="2257851560" sldId="276"/>
            <ac:picMk id="8" creationId="{165F4F0F-A90B-450B-B08E-CB19793DB9C8}"/>
          </ac:picMkLst>
        </pc:picChg>
      </pc:sldChg>
      <pc:sldChg chg="addSp delSp modSp mod modNotesTx">
        <pc:chgData name="Jonathan" userId="7ed9af77-701f-40b3-a0a1-0b13a54c4866" providerId="ADAL" clId="{34786028-20B6-4DC1-BDCF-2C73BA28DE4D}" dt="2021-03-27T14:26:00.092" v="1390" actId="20577"/>
        <pc:sldMkLst>
          <pc:docMk/>
          <pc:sldMk cId="1341614780" sldId="277"/>
        </pc:sldMkLst>
        <pc:spChg chg="mod">
          <ac:chgData name="Jonathan" userId="7ed9af77-701f-40b3-a0a1-0b13a54c4866" providerId="ADAL" clId="{34786028-20B6-4DC1-BDCF-2C73BA28DE4D}" dt="2021-03-27T14:23:45.454" v="1381" actId="1076"/>
          <ac:spMkLst>
            <pc:docMk/>
            <pc:sldMk cId="1341614780" sldId="277"/>
            <ac:spMk id="9" creationId="{CD1EA1A2-10D9-4497-9CBE-BC51BC73B0F2}"/>
          </ac:spMkLst>
        </pc:spChg>
        <pc:picChg chg="del">
          <ac:chgData name="Jonathan" userId="7ed9af77-701f-40b3-a0a1-0b13a54c4866" providerId="ADAL" clId="{34786028-20B6-4DC1-BDCF-2C73BA28DE4D}" dt="2021-03-27T14:23:28.049" v="1371" actId="478"/>
          <ac:picMkLst>
            <pc:docMk/>
            <pc:sldMk cId="1341614780" sldId="277"/>
            <ac:picMk id="4" creationId="{3ECFD740-9AED-4846-9CDE-90177E77ED57}"/>
          </ac:picMkLst>
        </pc:picChg>
        <pc:picChg chg="add mod">
          <ac:chgData name="Jonathan" userId="7ed9af77-701f-40b3-a0a1-0b13a54c4866" providerId="ADAL" clId="{34786028-20B6-4DC1-BDCF-2C73BA28DE4D}" dt="2021-03-27T14:23:39.822" v="1379" actId="1076"/>
          <ac:picMkLst>
            <pc:docMk/>
            <pc:sldMk cId="1341614780" sldId="277"/>
            <ac:picMk id="6" creationId="{6147D73D-47CB-4ED2-92DA-7F68AED19AC4}"/>
          </ac:picMkLst>
        </pc:picChg>
      </pc:sldChg>
      <pc:sldChg chg="modSp mod modNotesTx">
        <pc:chgData name="Jonathan" userId="7ed9af77-701f-40b3-a0a1-0b13a54c4866" providerId="ADAL" clId="{34786028-20B6-4DC1-BDCF-2C73BA28DE4D}" dt="2021-03-27T13:03:04.536" v="911" actId="20577"/>
        <pc:sldMkLst>
          <pc:docMk/>
          <pc:sldMk cId="1806226682" sldId="279"/>
        </pc:sldMkLst>
        <pc:spChg chg="mod">
          <ac:chgData name="Jonathan" userId="7ed9af77-701f-40b3-a0a1-0b13a54c4866" providerId="ADAL" clId="{34786028-20B6-4DC1-BDCF-2C73BA28DE4D}" dt="2021-03-27T13:01:20.244" v="713" actId="1035"/>
          <ac:spMkLst>
            <pc:docMk/>
            <pc:sldMk cId="1806226682" sldId="279"/>
            <ac:spMk id="6" creationId="{BC9B24E3-B992-4A88-BFEB-311A17AC93AA}"/>
          </ac:spMkLst>
        </pc:spChg>
        <pc:spChg chg="mod">
          <ac:chgData name="Jonathan" userId="7ed9af77-701f-40b3-a0a1-0b13a54c4866" providerId="ADAL" clId="{34786028-20B6-4DC1-BDCF-2C73BA28DE4D}" dt="2021-03-27T13:02:20.175" v="910" actId="20577"/>
          <ac:spMkLst>
            <pc:docMk/>
            <pc:sldMk cId="1806226682" sldId="279"/>
            <ac:spMk id="12" creationId="{74DFC6C7-9642-4E29-ACE6-B5C0FC7FF3A1}"/>
          </ac:spMkLst>
        </pc:spChg>
        <pc:picChg chg="mod">
          <ac:chgData name="Jonathan" userId="7ed9af77-701f-40b3-a0a1-0b13a54c4866" providerId="ADAL" clId="{34786028-20B6-4DC1-BDCF-2C73BA28DE4D}" dt="2021-03-27T13:01:15.157" v="708" actId="1035"/>
          <ac:picMkLst>
            <pc:docMk/>
            <pc:sldMk cId="1806226682" sldId="279"/>
            <ac:picMk id="3" creationId="{CB35BB65-CCBA-48CF-9C9B-9C2D1411341E}"/>
          </ac:picMkLst>
        </pc:picChg>
      </pc:sldChg>
      <pc:sldChg chg="modNotesTx">
        <pc:chgData name="Jonathan" userId="7ed9af77-701f-40b3-a0a1-0b13a54c4866" providerId="ADAL" clId="{34786028-20B6-4DC1-BDCF-2C73BA28DE4D}" dt="2021-03-27T13:07:14.221" v="944" actId="20577"/>
        <pc:sldMkLst>
          <pc:docMk/>
          <pc:sldMk cId="377154953" sldId="282"/>
        </pc:sldMkLst>
      </pc:sldChg>
      <pc:sldChg chg="modNotesTx">
        <pc:chgData name="Jonathan" userId="7ed9af77-701f-40b3-a0a1-0b13a54c4866" providerId="ADAL" clId="{34786028-20B6-4DC1-BDCF-2C73BA28DE4D}" dt="2021-03-27T14:26:08.579" v="1391" actId="20577"/>
        <pc:sldMkLst>
          <pc:docMk/>
          <pc:sldMk cId="2209885738" sldId="283"/>
        </pc:sldMkLst>
      </pc:sldChg>
      <pc:sldChg chg="modSp mod modNotesTx">
        <pc:chgData name="Jonathan" userId="7ed9af77-701f-40b3-a0a1-0b13a54c4866" providerId="ADAL" clId="{34786028-20B6-4DC1-BDCF-2C73BA28DE4D}" dt="2021-03-27T14:27:53.414" v="1425" actId="1076"/>
        <pc:sldMkLst>
          <pc:docMk/>
          <pc:sldMk cId="3226315003" sldId="284"/>
        </pc:sldMkLst>
        <pc:spChg chg="mod">
          <ac:chgData name="Jonathan" userId="7ed9af77-701f-40b3-a0a1-0b13a54c4866" providerId="ADAL" clId="{34786028-20B6-4DC1-BDCF-2C73BA28DE4D}" dt="2021-03-27T14:27:53.414" v="1425" actId="1076"/>
          <ac:spMkLst>
            <pc:docMk/>
            <pc:sldMk cId="3226315003" sldId="284"/>
            <ac:spMk id="11" creationId="{6F8D3548-F5EE-41CF-8269-AA19E2A1D62B}"/>
          </ac:spMkLst>
        </pc:spChg>
      </pc:sldChg>
      <pc:sldChg chg="modNotesTx">
        <pc:chgData name="Jonathan" userId="7ed9af77-701f-40b3-a0a1-0b13a54c4866" providerId="ADAL" clId="{34786028-20B6-4DC1-BDCF-2C73BA28DE4D}" dt="2021-03-27T14:28:54.376" v="1426" actId="20577"/>
        <pc:sldMkLst>
          <pc:docMk/>
          <pc:sldMk cId="3407448380" sldId="285"/>
        </pc:sldMkLst>
      </pc:sldChg>
      <pc:sldChg chg="delSp modSp mod">
        <pc:chgData name="Jonathan" userId="7ed9af77-701f-40b3-a0a1-0b13a54c4866" providerId="ADAL" clId="{34786028-20B6-4DC1-BDCF-2C73BA28DE4D}" dt="2021-03-27T14:19:29.804" v="1360" actId="20577"/>
        <pc:sldMkLst>
          <pc:docMk/>
          <pc:sldMk cId="3234644742" sldId="287"/>
        </pc:sldMkLst>
        <pc:spChg chg="mod">
          <ac:chgData name="Jonathan" userId="7ed9af77-701f-40b3-a0a1-0b13a54c4866" providerId="ADAL" clId="{34786028-20B6-4DC1-BDCF-2C73BA28DE4D}" dt="2021-03-27T14:19:29.804" v="1360" actId="20577"/>
          <ac:spMkLst>
            <pc:docMk/>
            <pc:sldMk cId="3234644742" sldId="287"/>
            <ac:spMk id="7" creationId="{F048DB6A-5F8F-4A78-906B-E21FD58E549E}"/>
          </ac:spMkLst>
        </pc:spChg>
        <pc:spChg chg="mod">
          <ac:chgData name="Jonathan" userId="7ed9af77-701f-40b3-a0a1-0b13a54c4866" providerId="ADAL" clId="{34786028-20B6-4DC1-BDCF-2C73BA28DE4D}" dt="2021-03-27T14:19:06.757" v="1357" actId="20577"/>
          <ac:spMkLst>
            <pc:docMk/>
            <pc:sldMk cId="3234644742" sldId="287"/>
            <ac:spMk id="9" creationId="{8E3EE82F-CBFD-4BC4-9913-1D00632E67C1}"/>
          </ac:spMkLst>
        </pc:spChg>
        <pc:picChg chg="mod">
          <ac:chgData name="Jonathan" userId="7ed9af77-701f-40b3-a0a1-0b13a54c4866" providerId="ADAL" clId="{34786028-20B6-4DC1-BDCF-2C73BA28DE4D}" dt="2021-03-27T14:18:52.607" v="1345" actId="14100"/>
          <ac:picMkLst>
            <pc:docMk/>
            <pc:sldMk cId="3234644742" sldId="287"/>
            <ac:picMk id="3" creationId="{8A061789-F03C-49C8-A25F-E80F91286A18}"/>
          </ac:picMkLst>
        </pc:picChg>
        <pc:picChg chg="del">
          <ac:chgData name="Jonathan" userId="7ed9af77-701f-40b3-a0a1-0b13a54c4866" providerId="ADAL" clId="{34786028-20B6-4DC1-BDCF-2C73BA28DE4D}" dt="2021-03-27T14:18:41.181" v="1343" actId="478"/>
          <ac:picMkLst>
            <pc:docMk/>
            <pc:sldMk cId="3234644742" sldId="287"/>
            <ac:picMk id="5" creationId="{E91148E5-704C-4A86-998B-CA12059B50E8}"/>
          </ac:picMkLst>
        </pc:picChg>
      </pc:sldChg>
      <pc:sldChg chg="modNotesTx">
        <pc:chgData name="Jonathan" userId="7ed9af77-701f-40b3-a0a1-0b13a54c4866" providerId="ADAL" clId="{34786028-20B6-4DC1-BDCF-2C73BA28DE4D}" dt="2021-03-27T14:29:11.902" v="1427" actId="20577"/>
        <pc:sldMkLst>
          <pc:docMk/>
          <pc:sldMk cId="414392437" sldId="288"/>
        </pc:sldMkLst>
      </pc:sldChg>
      <pc:sldChg chg="modSp mod modNotesTx">
        <pc:chgData name="Jonathan" userId="7ed9af77-701f-40b3-a0a1-0b13a54c4866" providerId="ADAL" clId="{34786028-20B6-4DC1-BDCF-2C73BA28DE4D}" dt="2021-03-27T12:57:35.778" v="616" actId="20577"/>
        <pc:sldMkLst>
          <pc:docMk/>
          <pc:sldMk cId="3016927468" sldId="292"/>
        </pc:sldMkLst>
        <pc:spChg chg="mod">
          <ac:chgData name="Jonathan" userId="7ed9af77-701f-40b3-a0a1-0b13a54c4866" providerId="ADAL" clId="{34786028-20B6-4DC1-BDCF-2C73BA28DE4D}" dt="2021-03-27T12:56:59.381" v="601" actId="1076"/>
          <ac:spMkLst>
            <pc:docMk/>
            <pc:sldMk cId="3016927468" sldId="292"/>
            <ac:spMk id="2" creationId="{EA970318-D718-4C40-B2D5-8F431D65E719}"/>
          </ac:spMkLst>
        </pc:spChg>
        <pc:spChg chg="mod">
          <ac:chgData name="Jonathan" userId="7ed9af77-701f-40b3-a0a1-0b13a54c4866" providerId="ADAL" clId="{34786028-20B6-4DC1-BDCF-2C73BA28DE4D}" dt="2021-03-27T12:56:57.111" v="600" actId="1076"/>
          <ac:spMkLst>
            <pc:docMk/>
            <pc:sldMk cId="3016927468" sldId="292"/>
            <ac:spMk id="6" creationId="{916B3FED-571F-4AE5-B818-8C4047F3207A}"/>
          </ac:spMkLst>
        </pc:spChg>
        <pc:picChg chg="mod">
          <ac:chgData name="Jonathan" userId="7ed9af77-701f-40b3-a0a1-0b13a54c4866" providerId="ADAL" clId="{34786028-20B6-4DC1-BDCF-2C73BA28DE4D}" dt="2021-03-27T12:57:08.798" v="606" actId="1035"/>
          <ac:picMkLst>
            <pc:docMk/>
            <pc:sldMk cId="3016927468" sldId="292"/>
            <ac:picMk id="9" creationId="{9D613F9E-80DF-4908-AF7C-3FC6D491B0A1}"/>
          </ac:picMkLst>
        </pc:picChg>
      </pc:sldChg>
      <pc:sldChg chg="modNotesTx">
        <pc:chgData name="Jonathan" userId="7ed9af77-701f-40b3-a0a1-0b13a54c4866" providerId="ADAL" clId="{34786028-20B6-4DC1-BDCF-2C73BA28DE4D}" dt="2021-03-27T14:17:35.917" v="1341" actId="20577"/>
        <pc:sldMkLst>
          <pc:docMk/>
          <pc:sldMk cId="500449079" sldId="293"/>
        </pc:sldMkLst>
      </pc:sldChg>
    </pc:docChg>
  </pc:docChgLst>
  <pc:docChgLst>
    <pc:chgData name="Jonathan Ware" userId="7ed9af77-701f-40b3-a0a1-0b13a54c4866" providerId="ADAL" clId="{5E624256-A2B6-4DB4-8E50-0E63F0F7B0DD}"/>
    <pc:docChg chg="custSel addSld modSld">
      <pc:chgData name="Jonathan Ware" userId="7ed9af77-701f-40b3-a0a1-0b13a54c4866" providerId="ADAL" clId="{5E624256-A2B6-4DB4-8E50-0E63F0F7B0DD}" dt="2021-01-29T12:57:05.016" v="287" actId="1076"/>
      <pc:docMkLst>
        <pc:docMk/>
      </pc:docMkLst>
      <pc:sldChg chg="addSp delSp modSp add">
        <pc:chgData name="Jonathan Ware" userId="7ed9af77-701f-40b3-a0a1-0b13a54c4866" providerId="ADAL" clId="{5E624256-A2B6-4DB4-8E50-0E63F0F7B0DD}" dt="2021-01-29T12:57:05.016" v="287" actId="1076"/>
        <pc:sldMkLst>
          <pc:docMk/>
          <pc:sldMk cId="193163363" sldId="261"/>
        </pc:sldMkLst>
        <pc:spChg chg="mod">
          <ac:chgData name="Jonathan Ware" userId="7ed9af77-701f-40b3-a0a1-0b13a54c4866" providerId="ADAL" clId="{5E624256-A2B6-4DB4-8E50-0E63F0F7B0DD}" dt="2021-01-29T12:57:00.552" v="286" actId="20577"/>
          <ac:spMkLst>
            <pc:docMk/>
            <pc:sldMk cId="193163363" sldId="261"/>
            <ac:spMk id="2" creationId="{1B2053C0-D154-4F67-97FA-49ABDE943CDA}"/>
          </ac:spMkLst>
        </pc:spChg>
        <pc:spChg chg="del">
          <ac:chgData name="Jonathan Ware" userId="7ed9af77-701f-40b3-a0a1-0b13a54c4866" providerId="ADAL" clId="{5E624256-A2B6-4DB4-8E50-0E63F0F7B0DD}" dt="2021-01-29T12:54:07.939" v="19" actId="478"/>
          <ac:spMkLst>
            <pc:docMk/>
            <pc:sldMk cId="193163363" sldId="261"/>
            <ac:spMk id="3" creationId="{C1723B3F-C67E-4C92-9FC5-1B406D4D8BEA}"/>
          </ac:spMkLst>
        </pc:spChg>
        <pc:spChg chg="add mod">
          <ac:chgData name="Jonathan Ware" userId="7ed9af77-701f-40b3-a0a1-0b13a54c4866" providerId="ADAL" clId="{5E624256-A2B6-4DB4-8E50-0E63F0F7B0DD}" dt="2021-01-29T12:56:45.629" v="276" actId="20577"/>
          <ac:spMkLst>
            <pc:docMk/>
            <pc:sldMk cId="193163363" sldId="261"/>
            <ac:spMk id="5" creationId="{FCB8D736-5FD1-475C-A1FE-C09E1118E2FB}"/>
          </ac:spMkLst>
        </pc:spChg>
        <pc:picChg chg="add mod">
          <ac:chgData name="Jonathan Ware" userId="7ed9af77-701f-40b3-a0a1-0b13a54c4866" providerId="ADAL" clId="{5E624256-A2B6-4DB4-8E50-0E63F0F7B0DD}" dt="2021-01-29T12:57:05.016" v="287" actId="1076"/>
          <ac:picMkLst>
            <pc:docMk/>
            <pc:sldMk cId="193163363" sldId="261"/>
            <ac:picMk id="4" creationId="{BCDB97FA-25ED-4C7C-9178-696CA96E7466}"/>
          </ac:picMkLst>
        </pc:picChg>
      </pc:sldChg>
    </pc:docChg>
  </pc:docChgLst>
  <pc:docChgLst>
    <pc:chgData name="Helena Morris" userId="S::hmorris@bma.org.uk::0064647f-9f98-4cb2-8fb8-b610d4a5700d" providerId="AD" clId="Web-{7712CB18-D209-2CCB-2F59-8B06B669E009}"/>
    <pc:docChg chg="modSld">
      <pc:chgData name="Helena Morris" userId="S::hmorris@bma.org.uk::0064647f-9f98-4cb2-8fb8-b610d4a5700d" providerId="AD" clId="Web-{7712CB18-D209-2CCB-2F59-8B06B669E009}" dt="2021-03-15T09:36:38.546" v="10" actId="14100"/>
      <pc:docMkLst>
        <pc:docMk/>
      </pc:docMkLst>
      <pc:sldChg chg="addSp delSp modSp">
        <pc:chgData name="Helena Morris" userId="S::hmorris@bma.org.uk::0064647f-9f98-4cb2-8fb8-b610d4a5700d" providerId="AD" clId="Web-{7712CB18-D209-2CCB-2F59-8B06B669E009}" dt="2021-03-15T09:36:38.546" v="10" actId="14100"/>
        <pc:sldMkLst>
          <pc:docMk/>
          <pc:sldMk cId="1294067090" sldId="270"/>
        </pc:sldMkLst>
        <pc:spChg chg="mod">
          <ac:chgData name="Helena Morris" userId="S::hmorris@bma.org.uk::0064647f-9f98-4cb2-8fb8-b610d4a5700d" providerId="AD" clId="Web-{7712CB18-D209-2CCB-2F59-8B06B669E009}" dt="2021-03-15T09:36:20.749" v="9" actId="20577"/>
          <ac:spMkLst>
            <pc:docMk/>
            <pc:sldMk cId="1294067090" sldId="270"/>
            <ac:spMk id="5" creationId="{7081F579-6215-4D8E-B615-A3FAA526B52B}"/>
          </ac:spMkLst>
        </pc:spChg>
        <pc:picChg chg="add mod">
          <ac:chgData name="Helena Morris" userId="S::hmorris@bma.org.uk::0064647f-9f98-4cb2-8fb8-b610d4a5700d" providerId="AD" clId="Web-{7712CB18-D209-2CCB-2F59-8B06B669E009}" dt="2021-03-15T09:36:38.546" v="10" actId="14100"/>
          <ac:picMkLst>
            <pc:docMk/>
            <pc:sldMk cId="1294067090" sldId="270"/>
            <ac:picMk id="3" creationId="{60B10790-94D9-40D2-9781-414A8D2A362C}"/>
          </ac:picMkLst>
        </pc:picChg>
        <pc:picChg chg="del">
          <ac:chgData name="Helena Morris" userId="S::hmorris@bma.org.uk::0064647f-9f98-4cb2-8fb8-b610d4a5700d" providerId="AD" clId="Web-{7712CB18-D209-2CCB-2F59-8B06B669E009}" dt="2021-03-15T09:35:41.108" v="0"/>
          <ac:picMkLst>
            <pc:docMk/>
            <pc:sldMk cId="1294067090" sldId="270"/>
            <ac:picMk id="7" creationId="{A1C77988-A16F-462D-B2E3-5A3D51DB3E37}"/>
          </ac:picMkLst>
        </pc:picChg>
      </pc:sldChg>
    </pc:docChg>
  </pc:docChgLst>
  <pc:docChgLst>
    <pc:chgData name="Frances Player" userId="S::fplayer@bma.org.uk::4cf65a3b-3c3d-4692-99b0-7ca08de4257d" providerId="AD" clId="Web-{BC892AFF-BC66-3582-DB76-027936CED7E9}"/>
    <pc:docChg chg="modSld">
      <pc:chgData name="Frances Player" userId="S::fplayer@bma.org.uk::4cf65a3b-3c3d-4692-99b0-7ca08de4257d" providerId="AD" clId="Web-{BC892AFF-BC66-3582-DB76-027936CED7E9}" dt="2021-02-19T14:06:20.006" v="0"/>
      <pc:docMkLst>
        <pc:docMk/>
      </pc:docMkLst>
      <pc:sldChg chg="addSp delSp modSp">
        <pc:chgData name="Frances Player" userId="S::fplayer@bma.org.uk::4cf65a3b-3c3d-4692-99b0-7ca08de4257d" providerId="AD" clId="Web-{BC892AFF-BC66-3582-DB76-027936CED7E9}" dt="2021-02-19T14:06:20.006" v="0"/>
        <pc:sldMkLst>
          <pc:docMk/>
          <pc:sldMk cId="1175981116" sldId="271"/>
        </pc:sldMkLst>
        <pc:spChg chg="add mod">
          <ac:chgData name="Frances Player" userId="S::fplayer@bma.org.uk::4cf65a3b-3c3d-4692-99b0-7ca08de4257d" providerId="AD" clId="Web-{BC892AFF-BC66-3582-DB76-027936CED7E9}" dt="2021-02-19T14:06:20.006" v="0"/>
          <ac:spMkLst>
            <pc:docMk/>
            <pc:sldMk cId="1175981116" sldId="271"/>
            <ac:spMk id="4" creationId="{D0726B29-B92F-4F2E-A803-F57B9ADF3DA1}"/>
          </ac:spMkLst>
        </pc:spChg>
        <pc:picChg chg="del">
          <ac:chgData name="Frances Player" userId="S::fplayer@bma.org.uk::4cf65a3b-3c3d-4692-99b0-7ca08de4257d" providerId="AD" clId="Web-{BC892AFF-BC66-3582-DB76-027936CED7E9}" dt="2021-02-19T14:06:20.006" v="0"/>
          <ac:picMkLst>
            <pc:docMk/>
            <pc:sldMk cId="1175981116" sldId="271"/>
            <ac:picMk id="8" creationId="{CB765D18-3D36-48D4-B6D1-7E8622770807}"/>
          </ac:picMkLst>
        </pc:picChg>
      </pc:sldChg>
    </pc:docChg>
  </pc:docChgLst>
  <pc:docChgLst>
    <pc:chgData name="Frances Player" userId="S::fplayer@bma.org.uk::4cf65a3b-3c3d-4692-99b0-7ca08de4257d" providerId="AD" clId="Web-{A7E4A230-23A1-4AF8-8F3F-D98020BFB330}"/>
    <pc:docChg chg="modSld">
      <pc:chgData name="Frances Player" userId="S::fplayer@bma.org.uk::4cf65a3b-3c3d-4692-99b0-7ca08de4257d" providerId="AD" clId="Web-{A7E4A230-23A1-4AF8-8F3F-D98020BFB330}" dt="2021-02-26T15:43:01.457" v="1264"/>
      <pc:docMkLst>
        <pc:docMk/>
      </pc:docMkLst>
      <pc:sldChg chg="modSp">
        <pc:chgData name="Frances Player" userId="S::fplayer@bma.org.uk::4cf65a3b-3c3d-4692-99b0-7ca08de4257d" providerId="AD" clId="Web-{A7E4A230-23A1-4AF8-8F3F-D98020BFB330}" dt="2021-02-26T15:43:01.457" v="1264"/>
        <pc:sldMkLst>
          <pc:docMk/>
          <pc:sldMk cId="2444401622" sldId="257"/>
        </pc:sldMkLst>
        <pc:graphicFrameChg chg="modGraphic">
          <ac:chgData name="Frances Player" userId="S::fplayer@bma.org.uk::4cf65a3b-3c3d-4692-99b0-7ca08de4257d" providerId="AD" clId="Web-{A7E4A230-23A1-4AF8-8F3F-D98020BFB330}" dt="2021-02-26T15:43:01.457" v="1264"/>
          <ac:graphicFrameMkLst>
            <pc:docMk/>
            <pc:sldMk cId="2444401622" sldId="257"/>
            <ac:graphicFrameMk id="12" creationId="{FBF6124D-0464-4F0B-8542-675D3AFE3B40}"/>
          </ac:graphicFrameMkLst>
        </pc:graphicFrameChg>
      </pc:sldChg>
      <pc:sldChg chg="modNotes">
        <pc:chgData name="Frances Player" userId="S::fplayer@bma.org.uk::4cf65a3b-3c3d-4692-99b0-7ca08de4257d" providerId="AD" clId="Web-{A7E4A230-23A1-4AF8-8F3F-D98020BFB330}" dt="2021-02-26T12:36:37.399" v="384"/>
        <pc:sldMkLst>
          <pc:docMk/>
          <pc:sldMk cId="1010998243" sldId="258"/>
        </pc:sldMkLst>
      </pc:sldChg>
      <pc:sldChg chg="modSp modNotes">
        <pc:chgData name="Frances Player" userId="S::fplayer@bma.org.uk::4cf65a3b-3c3d-4692-99b0-7ca08de4257d" providerId="AD" clId="Web-{A7E4A230-23A1-4AF8-8F3F-D98020BFB330}" dt="2021-02-26T13:56:52.255" v="712" actId="1076"/>
        <pc:sldMkLst>
          <pc:docMk/>
          <pc:sldMk cId="1503161694" sldId="259"/>
        </pc:sldMkLst>
        <pc:spChg chg="mod">
          <ac:chgData name="Frances Player" userId="S::fplayer@bma.org.uk::4cf65a3b-3c3d-4692-99b0-7ca08de4257d" providerId="AD" clId="Web-{A7E4A230-23A1-4AF8-8F3F-D98020BFB330}" dt="2021-02-26T13:56:52.255" v="712" actId="1076"/>
          <ac:spMkLst>
            <pc:docMk/>
            <pc:sldMk cId="1503161694" sldId="259"/>
            <ac:spMk id="7" creationId="{D0BB2D5C-C28C-401D-871F-F1DF9336ADC0}"/>
          </ac:spMkLst>
        </pc:spChg>
      </pc:sldChg>
      <pc:sldChg chg="modSp modNotes">
        <pc:chgData name="Frances Player" userId="S::fplayer@bma.org.uk::4cf65a3b-3c3d-4692-99b0-7ca08de4257d" providerId="AD" clId="Web-{A7E4A230-23A1-4AF8-8F3F-D98020BFB330}" dt="2021-02-26T12:45:27.114" v="471"/>
        <pc:sldMkLst>
          <pc:docMk/>
          <pc:sldMk cId="2264740456" sldId="260"/>
        </pc:sldMkLst>
        <pc:spChg chg="mod">
          <ac:chgData name="Frances Player" userId="S::fplayer@bma.org.uk::4cf65a3b-3c3d-4692-99b0-7ca08de4257d" providerId="AD" clId="Web-{A7E4A230-23A1-4AF8-8F3F-D98020BFB330}" dt="2021-02-26T12:45:25.817" v="467" actId="20577"/>
          <ac:spMkLst>
            <pc:docMk/>
            <pc:sldMk cId="2264740456" sldId="260"/>
            <ac:spMk id="7" creationId="{7EF88485-D120-4D12-A146-5AC695C41CF8}"/>
          </ac:spMkLst>
        </pc:spChg>
      </pc:sldChg>
      <pc:sldChg chg="modSp modNotes">
        <pc:chgData name="Frances Player" userId="S::fplayer@bma.org.uk::4cf65a3b-3c3d-4692-99b0-7ca08de4257d" providerId="AD" clId="Web-{A7E4A230-23A1-4AF8-8F3F-D98020BFB330}" dt="2021-02-26T12:36:46.368" v="388"/>
        <pc:sldMkLst>
          <pc:docMk/>
          <pc:sldMk cId="193163363" sldId="261"/>
        </pc:sldMkLst>
        <pc:spChg chg="mod">
          <ac:chgData name="Frances Player" userId="S::fplayer@bma.org.uk::4cf65a3b-3c3d-4692-99b0-7ca08de4257d" providerId="AD" clId="Web-{A7E4A230-23A1-4AF8-8F3F-D98020BFB330}" dt="2021-02-26T12:28:45.841" v="310" actId="20577"/>
          <ac:spMkLst>
            <pc:docMk/>
            <pc:sldMk cId="193163363" sldId="261"/>
            <ac:spMk id="5" creationId="{FCB8D736-5FD1-475C-A1FE-C09E1118E2FB}"/>
          </ac:spMkLst>
        </pc:spChg>
      </pc:sldChg>
      <pc:sldChg chg="modSp modNotes">
        <pc:chgData name="Frances Player" userId="S::fplayer@bma.org.uk::4cf65a3b-3c3d-4692-99b0-7ca08de4257d" providerId="AD" clId="Web-{A7E4A230-23A1-4AF8-8F3F-D98020BFB330}" dt="2021-02-26T12:50:04.292" v="478"/>
        <pc:sldMkLst>
          <pc:docMk/>
          <pc:sldMk cId="3951975164" sldId="263"/>
        </pc:sldMkLst>
        <pc:spChg chg="mod">
          <ac:chgData name="Frances Player" userId="S::fplayer@bma.org.uk::4cf65a3b-3c3d-4692-99b0-7ca08de4257d" providerId="AD" clId="Web-{A7E4A230-23A1-4AF8-8F3F-D98020BFB330}" dt="2021-02-26T12:30:46.625" v="350" actId="20577"/>
          <ac:spMkLst>
            <pc:docMk/>
            <pc:sldMk cId="3951975164" sldId="263"/>
            <ac:spMk id="5" creationId="{8F0432C2-E932-44CB-802B-CDFCA59D2246}"/>
          </ac:spMkLst>
        </pc:spChg>
      </pc:sldChg>
      <pc:sldChg chg="modSp modNotes">
        <pc:chgData name="Frances Player" userId="S::fplayer@bma.org.uk::4cf65a3b-3c3d-4692-99b0-7ca08de4257d" providerId="AD" clId="Web-{A7E4A230-23A1-4AF8-8F3F-D98020BFB330}" dt="2021-02-26T12:50:11.886" v="480"/>
        <pc:sldMkLst>
          <pc:docMk/>
          <pc:sldMk cId="1192411441" sldId="264"/>
        </pc:sldMkLst>
        <pc:spChg chg="mod">
          <ac:chgData name="Frances Player" userId="S::fplayer@bma.org.uk::4cf65a3b-3c3d-4692-99b0-7ca08de4257d" providerId="AD" clId="Web-{A7E4A230-23A1-4AF8-8F3F-D98020BFB330}" dt="2021-02-26T12:31:40.548" v="380" actId="20577"/>
          <ac:spMkLst>
            <pc:docMk/>
            <pc:sldMk cId="1192411441" sldId="264"/>
            <ac:spMk id="7" creationId="{F048DB6A-5F8F-4A78-906B-E21FD58E549E}"/>
          </ac:spMkLst>
        </pc:spChg>
      </pc:sldChg>
      <pc:sldChg chg="modSp modNotes">
        <pc:chgData name="Frances Player" userId="S::fplayer@bma.org.uk::4cf65a3b-3c3d-4692-99b0-7ca08de4257d" providerId="AD" clId="Web-{A7E4A230-23A1-4AF8-8F3F-D98020BFB330}" dt="2021-02-26T12:42:24.563" v="449"/>
        <pc:sldMkLst>
          <pc:docMk/>
          <pc:sldMk cId="2224957680" sldId="265"/>
        </pc:sldMkLst>
        <pc:spChg chg="mod">
          <ac:chgData name="Frances Player" userId="S::fplayer@bma.org.uk::4cf65a3b-3c3d-4692-99b0-7ca08de4257d" providerId="AD" clId="Web-{A7E4A230-23A1-4AF8-8F3F-D98020BFB330}" dt="2021-02-26T12:42:21.406" v="446" actId="20577"/>
          <ac:spMkLst>
            <pc:docMk/>
            <pc:sldMk cId="2224957680" sldId="265"/>
            <ac:spMk id="9" creationId="{EC3C1318-FD87-443C-9921-CBBE2E8F4731}"/>
          </ac:spMkLst>
        </pc:spChg>
      </pc:sldChg>
      <pc:sldChg chg="modSp modNotes">
        <pc:chgData name="Frances Player" userId="S::fplayer@bma.org.uk::4cf65a3b-3c3d-4692-99b0-7ca08de4257d" providerId="AD" clId="Web-{A7E4A230-23A1-4AF8-8F3F-D98020BFB330}" dt="2021-02-26T14:33:54.710" v="1258"/>
        <pc:sldMkLst>
          <pc:docMk/>
          <pc:sldMk cId="536602902" sldId="268"/>
        </pc:sldMkLst>
        <pc:spChg chg="mod">
          <ac:chgData name="Frances Player" userId="S::fplayer@bma.org.uk::4cf65a3b-3c3d-4692-99b0-7ca08de4257d" providerId="AD" clId="Web-{A7E4A230-23A1-4AF8-8F3F-D98020BFB330}" dt="2021-02-26T14:33:45.366" v="1255" actId="20577"/>
          <ac:spMkLst>
            <pc:docMk/>
            <pc:sldMk cId="536602902" sldId="268"/>
            <ac:spMk id="10" creationId="{5D86B5B1-A765-47AF-AA4B-5F813974690E}"/>
          </ac:spMkLst>
        </pc:spChg>
        <pc:picChg chg="mod">
          <ac:chgData name="Frances Player" userId="S::fplayer@bma.org.uk::4cf65a3b-3c3d-4692-99b0-7ca08de4257d" providerId="AD" clId="Web-{A7E4A230-23A1-4AF8-8F3F-D98020BFB330}" dt="2021-02-26T14:22:32.929" v="1129" actId="1076"/>
          <ac:picMkLst>
            <pc:docMk/>
            <pc:sldMk cId="536602902" sldId="268"/>
            <ac:picMk id="6" creationId="{7780EE41-E4A8-490C-9A1B-3C932B5AA549}"/>
          </ac:picMkLst>
        </pc:picChg>
      </pc:sldChg>
      <pc:sldChg chg="modNotes">
        <pc:chgData name="Frances Player" userId="S::fplayer@bma.org.uk::4cf65a3b-3c3d-4692-99b0-7ca08de4257d" providerId="AD" clId="Web-{A7E4A230-23A1-4AF8-8F3F-D98020BFB330}" dt="2021-02-26T14:04:37.078" v="900"/>
        <pc:sldMkLst>
          <pc:docMk/>
          <pc:sldMk cId="1421653556" sldId="269"/>
        </pc:sldMkLst>
      </pc:sldChg>
      <pc:sldChg chg="modNotes">
        <pc:chgData name="Frances Player" userId="S::fplayer@bma.org.uk::4cf65a3b-3c3d-4692-99b0-7ca08de4257d" providerId="AD" clId="Web-{A7E4A230-23A1-4AF8-8F3F-D98020BFB330}" dt="2021-02-26T14:04:46.922" v="902"/>
        <pc:sldMkLst>
          <pc:docMk/>
          <pc:sldMk cId="1294067090" sldId="270"/>
        </pc:sldMkLst>
      </pc:sldChg>
      <pc:sldChg chg="modSp modNotes">
        <pc:chgData name="Frances Player" userId="S::fplayer@bma.org.uk::4cf65a3b-3c3d-4692-99b0-7ca08de4257d" providerId="AD" clId="Web-{A7E4A230-23A1-4AF8-8F3F-D98020BFB330}" dt="2021-02-26T14:06:01.736" v="986" actId="20577"/>
        <pc:sldMkLst>
          <pc:docMk/>
          <pc:sldMk cId="1175981116" sldId="271"/>
        </pc:sldMkLst>
        <pc:spChg chg="mod">
          <ac:chgData name="Frances Player" userId="S::fplayer@bma.org.uk::4cf65a3b-3c3d-4692-99b0-7ca08de4257d" providerId="AD" clId="Web-{A7E4A230-23A1-4AF8-8F3F-D98020BFB330}" dt="2021-02-26T14:06:01.736" v="986" actId="20577"/>
          <ac:spMkLst>
            <pc:docMk/>
            <pc:sldMk cId="1175981116" sldId="271"/>
            <ac:spMk id="7" creationId="{A889C6EB-12A0-4BC7-B2B0-D9EA85D03457}"/>
          </ac:spMkLst>
        </pc:spChg>
      </pc:sldChg>
      <pc:sldChg chg="modSp modNotes">
        <pc:chgData name="Frances Player" userId="S::fplayer@bma.org.uk::4cf65a3b-3c3d-4692-99b0-7ca08de4257d" providerId="AD" clId="Web-{A7E4A230-23A1-4AF8-8F3F-D98020BFB330}" dt="2021-02-26T15:09:33.694" v="1262" actId="20577"/>
        <pc:sldMkLst>
          <pc:docMk/>
          <pc:sldMk cId="1534909215" sldId="272"/>
        </pc:sldMkLst>
        <pc:spChg chg="mod">
          <ac:chgData name="Frances Player" userId="S::fplayer@bma.org.uk::4cf65a3b-3c3d-4692-99b0-7ca08de4257d" providerId="AD" clId="Web-{A7E4A230-23A1-4AF8-8F3F-D98020BFB330}" dt="2021-02-26T15:09:33.694" v="1262" actId="20577"/>
          <ac:spMkLst>
            <pc:docMk/>
            <pc:sldMk cId="1534909215" sldId="272"/>
            <ac:spMk id="14" creationId="{6FC48777-1BE0-48C4-9C86-A3740844A1F4}"/>
          </ac:spMkLst>
        </pc:spChg>
      </pc:sldChg>
      <pc:sldChg chg="modSp modNotes">
        <pc:chgData name="Frances Player" userId="S::fplayer@bma.org.uk::4cf65a3b-3c3d-4692-99b0-7ca08de4257d" providerId="AD" clId="Web-{A7E4A230-23A1-4AF8-8F3F-D98020BFB330}" dt="2021-02-26T13:57:55.522" v="718"/>
        <pc:sldMkLst>
          <pc:docMk/>
          <pc:sldMk cId="1355758255" sldId="275"/>
        </pc:sldMkLst>
        <pc:spChg chg="mod">
          <ac:chgData name="Frances Player" userId="S::fplayer@bma.org.uk::4cf65a3b-3c3d-4692-99b0-7ca08de4257d" providerId="AD" clId="Web-{A7E4A230-23A1-4AF8-8F3F-D98020BFB330}" dt="2021-02-26T13:57:47.428" v="714" actId="20577"/>
          <ac:spMkLst>
            <pc:docMk/>
            <pc:sldMk cId="1355758255" sldId="275"/>
            <ac:spMk id="7" creationId="{58B4B8AD-5E88-4D61-B120-463FE2CEE20A}"/>
          </ac:spMkLst>
        </pc:spChg>
      </pc:sldChg>
      <pc:sldChg chg="modNotes">
        <pc:chgData name="Frances Player" userId="S::fplayer@bma.org.uk::4cf65a3b-3c3d-4692-99b0-7ca08de4257d" providerId="AD" clId="Web-{A7E4A230-23A1-4AF8-8F3F-D98020BFB330}" dt="2021-02-26T12:36:54.743" v="390"/>
        <pc:sldMkLst>
          <pc:docMk/>
          <pc:sldMk cId="2338310229" sldId="278"/>
        </pc:sldMkLst>
      </pc:sldChg>
      <pc:sldChg chg="modNotes">
        <pc:chgData name="Frances Player" userId="S::fplayer@bma.org.uk::4cf65a3b-3c3d-4692-99b0-7ca08de4257d" providerId="AD" clId="Web-{A7E4A230-23A1-4AF8-8F3F-D98020BFB330}" dt="2021-02-26T12:36:58.665" v="392"/>
        <pc:sldMkLst>
          <pc:docMk/>
          <pc:sldMk cId="1806226682" sldId="279"/>
        </pc:sldMkLst>
      </pc:sldChg>
    </pc:docChg>
  </pc:docChgLst>
  <pc:docChgLst>
    <pc:chgData name="Helena Morris" userId="0064647f-9f98-4cb2-8fb8-b610d4a5700d" providerId="ADAL" clId="{97F8562C-2A42-47C5-9019-82172BD7746B}"/>
    <pc:docChg chg="undo redo custSel addSld delSld modSld modSection">
      <pc:chgData name="Helena Morris" userId="0064647f-9f98-4cb2-8fb8-b610d4a5700d" providerId="ADAL" clId="{97F8562C-2A42-47C5-9019-82172BD7746B}" dt="2021-03-26T13:22:32.945" v="7601" actId="20577"/>
      <pc:docMkLst>
        <pc:docMk/>
      </pc:docMkLst>
      <pc:sldChg chg="addSp delSp modSp addCm delCm modNotesTx">
        <pc:chgData name="Helena Morris" userId="0064647f-9f98-4cb2-8fb8-b610d4a5700d" providerId="ADAL" clId="{97F8562C-2A42-47C5-9019-82172BD7746B}" dt="2021-03-26T09:50:45.963" v="5759" actId="20577"/>
        <pc:sldMkLst>
          <pc:docMk/>
          <pc:sldMk cId="2444401622" sldId="257"/>
        </pc:sldMkLst>
        <pc:spChg chg="mod">
          <ac:chgData name="Helena Morris" userId="0064647f-9f98-4cb2-8fb8-b610d4a5700d" providerId="ADAL" clId="{97F8562C-2A42-47C5-9019-82172BD7746B}" dt="2021-02-26T10:16:06.917" v="17" actId="14100"/>
          <ac:spMkLst>
            <pc:docMk/>
            <pc:sldMk cId="2444401622" sldId="257"/>
            <ac:spMk id="2" creationId="{67D83301-831A-4329-8456-37D3A4154436}"/>
          </ac:spMkLst>
        </pc:spChg>
        <pc:spChg chg="mod">
          <ac:chgData name="Helena Morris" userId="0064647f-9f98-4cb2-8fb8-b610d4a5700d" providerId="ADAL" clId="{97F8562C-2A42-47C5-9019-82172BD7746B}" dt="2021-02-26T10:18:35.869" v="38" actId="6549"/>
          <ac:spMkLst>
            <pc:docMk/>
            <pc:sldMk cId="2444401622" sldId="257"/>
            <ac:spMk id="5" creationId="{4C2343A2-09FA-47F9-96A7-84EF94D12C75}"/>
          </ac:spMkLst>
        </pc:spChg>
        <pc:spChg chg="mod">
          <ac:chgData name="Helena Morris" userId="0064647f-9f98-4cb2-8fb8-b610d4a5700d" providerId="ADAL" clId="{97F8562C-2A42-47C5-9019-82172BD7746B}" dt="2021-03-19T10:02:19.997" v="3761" actId="1076"/>
          <ac:spMkLst>
            <pc:docMk/>
            <pc:sldMk cId="2444401622" sldId="257"/>
            <ac:spMk id="9" creationId="{709E36E8-4F3C-4B6A-8155-7EDDD50BE450}"/>
          </ac:spMkLst>
        </pc:spChg>
        <pc:graphicFrameChg chg="add del mod modGraphic">
          <ac:chgData name="Helena Morris" userId="0064647f-9f98-4cb2-8fb8-b610d4a5700d" providerId="ADAL" clId="{97F8562C-2A42-47C5-9019-82172BD7746B}" dt="2021-03-05T09:51:49.214" v="453" actId="14734"/>
          <ac:graphicFrameMkLst>
            <pc:docMk/>
            <pc:sldMk cId="2444401622" sldId="257"/>
            <ac:graphicFrameMk id="12" creationId="{FBF6124D-0464-4F0B-8542-675D3AFE3B40}"/>
          </ac:graphicFrameMkLst>
        </pc:graphicFrameChg>
        <pc:graphicFrameChg chg="mod modGraphic">
          <ac:chgData name="Helena Morris" userId="0064647f-9f98-4cb2-8fb8-b610d4a5700d" providerId="ADAL" clId="{97F8562C-2A42-47C5-9019-82172BD7746B}" dt="2021-03-26T09:50:20.695" v="5684"/>
          <ac:graphicFrameMkLst>
            <pc:docMk/>
            <pc:sldMk cId="2444401622" sldId="257"/>
            <ac:graphicFrameMk id="14" creationId="{C3611F06-914C-4815-8200-DD68B970FB7A}"/>
          </ac:graphicFrameMkLst>
        </pc:graphicFrameChg>
        <pc:picChg chg="add del">
          <ac:chgData name="Helena Morris" userId="0064647f-9f98-4cb2-8fb8-b610d4a5700d" providerId="ADAL" clId="{97F8562C-2A42-47C5-9019-82172BD7746B}" dt="2021-03-19T10:09:24.336" v="3774" actId="478"/>
          <ac:picMkLst>
            <pc:docMk/>
            <pc:sldMk cId="2444401622" sldId="257"/>
            <ac:picMk id="3" creationId="{83D1BB75-F707-4A7B-A06C-7A8CC8769873}"/>
          </ac:picMkLst>
        </pc:picChg>
      </pc:sldChg>
      <pc:sldChg chg="addSp delSp modSp modNotesTx">
        <pc:chgData name="Helena Morris" userId="0064647f-9f98-4cb2-8fb8-b610d4a5700d" providerId="ADAL" clId="{97F8562C-2A42-47C5-9019-82172BD7746B}" dt="2021-03-26T09:46:32.596" v="5678" actId="20577"/>
        <pc:sldMkLst>
          <pc:docMk/>
          <pc:sldMk cId="1010998243" sldId="258"/>
        </pc:sldMkLst>
        <pc:spChg chg="mod">
          <ac:chgData name="Helena Morris" userId="0064647f-9f98-4cb2-8fb8-b610d4a5700d" providerId="ADAL" clId="{97F8562C-2A42-47C5-9019-82172BD7746B}" dt="2021-03-26T09:42:52.256" v="5615" actId="20577"/>
          <ac:spMkLst>
            <pc:docMk/>
            <pc:sldMk cId="1010998243" sldId="258"/>
            <ac:spMk id="5" creationId="{A3EF7311-4D96-4375-AFA0-122B07FA72A6}"/>
          </ac:spMkLst>
        </pc:spChg>
        <pc:picChg chg="add del mod">
          <ac:chgData name="Helena Morris" userId="0064647f-9f98-4cb2-8fb8-b610d4a5700d" providerId="ADAL" clId="{97F8562C-2A42-47C5-9019-82172BD7746B}" dt="2021-03-05T09:45:03.036" v="336" actId="478"/>
          <ac:picMkLst>
            <pc:docMk/>
            <pc:sldMk cId="1010998243" sldId="258"/>
            <ac:picMk id="3" creationId="{9282272A-A207-415B-8F1C-394B75ABEA05}"/>
          </ac:picMkLst>
        </pc:picChg>
        <pc:picChg chg="add mod">
          <ac:chgData name="Helena Morris" userId="0064647f-9f98-4cb2-8fb8-b610d4a5700d" providerId="ADAL" clId="{97F8562C-2A42-47C5-9019-82172BD7746B}" dt="2021-03-26T09:41:44.614" v="5603" actId="14100"/>
          <ac:picMkLst>
            <pc:docMk/>
            <pc:sldMk cId="1010998243" sldId="258"/>
            <ac:picMk id="3" creationId="{CD68BDEA-4BC5-41E9-9738-3135E1D83384}"/>
          </ac:picMkLst>
        </pc:picChg>
        <pc:picChg chg="add del mod">
          <ac:chgData name="Helena Morris" userId="0064647f-9f98-4cb2-8fb8-b610d4a5700d" providerId="ADAL" clId="{97F8562C-2A42-47C5-9019-82172BD7746B}" dt="2021-03-19T09:58:32.725" v="3674" actId="478"/>
          <ac:picMkLst>
            <pc:docMk/>
            <pc:sldMk cId="1010998243" sldId="258"/>
            <ac:picMk id="3" creationId="{E46B632F-77A1-472E-A8A8-9697E659C37A}"/>
          </ac:picMkLst>
        </pc:picChg>
        <pc:picChg chg="add del mod">
          <ac:chgData name="Helena Morris" userId="0064647f-9f98-4cb2-8fb8-b610d4a5700d" providerId="ADAL" clId="{97F8562C-2A42-47C5-9019-82172BD7746B}" dt="2021-03-12T09:43:50.221" v="1467" actId="478"/>
          <ac:picMkLst>
            <pc:docMk/>
            <pc:sldMk cId="1010998243" sldId="258"/>
            <ac:picMk id="4" creationId="{A464D332-5F07-456D-9E10-FCCAA31B5FF9}"/>
          </ac:picMkLst>
        </pc:picChg>
        <pc:picChg chg="add del mod">
          <ac:chgData name="Helena Morris" userId="0064647f-9f98-4cb2-8fb8-b610d4a5700d" providerId="ADAL" clId="{97F8562C-2A42-47C5-9019-82172BD7746B}" dt="2021-03-26T09:41:22.248" v="5597" actId="478"/>
          <ac:picMkLst>
            <pc:docMk/>
            <pc:sldMk cId="1010998243" sldId="258"/>
            <ac:picMk id="4" creationId="{B59C701E-A7A4-4E20-8B9C-BDCDE8578C48}"/>
          </ac:picMkLst>
        </pc:picChg>
        <pc:picChg chg="del">
          <ac:chgData name="Helena Morris" userId="0064647f-9f98-4cb2-8fb8-b610d4a5700d" providerId="ADAL" clId="{97F8562C-2A42-47C5-9019-82172BD7746B}" dt="2021-02-26T10:10:49.230" v="1" actId="478"/>
          <ac:picMkLst>
            <pc:docMk/>
            <pc:sldMk cId="1010998243" sldId="258"/>
            <ac:picMk id="7" creationId="{6705E099-B39D-4B9E-8610-6B17861EE18C}"/>
          </ac:picMkLst>
        </pc:picChg>
      </pc:sldChg>
      <pc:sldChg chg="addSp delSp modSp modNotesTx">
        <pc:chgData name="Helena Morris" userId="0064647f-9f98-4cb2-8fb8-b610d4a5700d" providerId="ADAL" clId="{97F8562C-2A42-47C5-9019-82172BD7746B}" dt="2021-03-26T10:06:49.069" v="6065" actId="20577"/>
        <pc:sldMkLst>
          <pc:docMk/>
          <pc:sldMk cId="1503161694" sldId="259"/>
        </pc:sldMkLst>
        <pc:spChg chg="mod">
          <ac:chgData name="Helena Morris" userId="0064647f-9f98-4cb2-8fb8-b610d4a5700d" providerId="ADAL" clId="{97F8562C-2A42-47C5-9019-82172BD7746B}" dt="2021-03-26T10:06:41.109" v="6032" actId="20577"/>
          <ac:spMkLst>
            <pc:docMk/>
            <pc:sldMk cId="1503161694" sldId="259"/>
            <ac:spMk id="7" creationId="{D0BB2D5C-C28C-401D-871F-F1DF9336ADC0}"/>
          </ac:spMkLst>
        </pc:spChg>
        <pc:picChg chg="add del mod">
          <ac:chgData name="Helena Morris" userId="0064647f-9f98-4cb2-8fb8-b610d4a5700d" providerId="ADAL" clId="{97F8562C-2A42-47C5-9019-82172BD7746B}" dt="2021-03-26T10:04:58.597" v="6009" actId="478"/>
          <ac:picMkLst>
            <pc:docMk/>
            <pc:sldMk cId="1503161694" sldId="259"/>
            <ac:picMk id="3" creationId="{370A5C7D-56D1-434B-8D59-293E4D761655}"/>
          </ac:picMkLst>
        </pc:picChg>
        <pc:picChg chg="add del mod">
          <ac:chgData name="Helena Morris" userId="0064647f-9f98-4cb2-8fb8-b610d4a5700d" providerId="ADAL" clId="{97F8562C-2A42-47C5-9019-82172BD7746B}" dt="2021-03-12T10:04:21.574" v="1654" actId="478"/>
          <ac:picMkLst>
            <pc:docMk/>
            <pc:sldMk cId="1503161694" sldId="259"/>
            <ac:picMk id="3" creationId="{87A695FF-DFF5-4658-A6EA-A1E4EE854EC8}"/>
          </ac:picMkLst>
        </pc:picChg>
        <pc:picChg chg="add del">
          <ac:chgData name="Helena Morris" userId="0064647f-9f98-4cb2-8fb8-b610d4a5700d" providerId="ADAL" clId="{97F8562C-2A42-47C5-9019-82172BD7746B}" dt="2021-02-26T12:10:57.511" v="94" actId="478"/>
          <ac:picMkLst>
            <pc:docMk/>
            <pc:sldMk cId="1503161694" sldId="259"/>
            <ac:picMk id="3" creationId="{A9221AAE-0DB6-41FE-B6FB-C1666EC908AD}"/>
          </ac:picMkLst>
        </pc:picChg>
        <pc:picChg chg="add del mod">
          <ac:chgData name="Helena Morris" userId="0064647f-9f98-4cb2-8fb8-b610d4a5700d" providerId="ADAL" clId="{97F8562C-2A42-47C5-9019-82172BD7746B}" dt="2021-03-19T10:22:53.453" v="4151" actId="478"/>
          <ac:picMkLst>
            <pc:docMk/>
            <pc:sldMk cId="1503161694" sldId="259"/>
            <ac:picMk id="4" creationId="{16D7A7A8-77ED-4E8A-88D0-5367FC3187F6}"/>
          </ac:picMkLst>
        </pc:picChg>
        <pc:picChg chg="add mod">
          <ac:chgData name="Helena Morris" userId="0064647f-9f98-4cb2-8fb8-b610d4a5700d" providerId="ADAL" clId="{97F8562C-2A42-47C5-9019-82172BD7746B}" dt="2021-03-26T10:05:20.176" v="6015" actId="14100"/>
          <ac:picMkLst>
            <pc:docMk/>
            <pc:sldMk cId="1503161694" sldId="259"/>
            <ac:picMk id="4" creationId="{20E1C9AB-E636-43C8-A5DF-60D670AA701F}"/>
          </ac:picMkLst>
        </pc:picChg>
        <pc:picChg chg="add del mod">
          <ac:chgData name="Helena Morris" userId="0064647f-9f98-4cb2-8fb8-b610d4a5700d" providerId="ADAL" clId="{97F8562C-2A42-47C5-9019-82172BD7746B}" dt="2021-02-26T12:10:28.590" v="89"/>
          <ac:picMkLst>
            <pc:docMk/>
            <pc:sldMk cId="1503161694" sldId="259"/>
            <ac:picMk id="1026" creationId="{63F83082-52DD-4BDE-BEB0-005A32C90A12}"/>
          </ac:picMkLst>
        </pc:picChg>
        <pc:picChg chg="add del mod">
          <ac:chgData name="Helena Morris" userId="0064647f-9f98-4cb2-8fb8-b610d4a5700d" providerId="ADAL" clId="{97F8562C-2A42-47C5-9019-82172BD7746B}" dt="2021-03-05T09:59:57.466" v="606" actId="478"/>
          <ac:picMkLst>
            <pc:docMk/>
            <pc:sldMk cId="1503161694" sldId="259"/>
            <ac:picMk id="1027" creationId="{BC9F842A-F08D-45C7-96E1-89F92CF3D362}"/>
          </ac:picMkLst>
        </pc:picChg>
      </pc:sldChg>
      <pc:sldChg chg="addSp delSp modSp modNotesTx">
        <pc:chgData name="Helena Morris" userId="0064647f-9f98-4cb2-8fb8-b610d4a5700d" providerId="ADAL" clId="{97F8562C-2A42-47C5-9019-82172BD7746B}" dt="2021-03-26T13:15:59.793" v="7503" actId="20577"/>
        <pc:sldMkLst>
          <pc:docMk/>
          <pc:sldMk cId="2264740456" sldId="260"/>
        </pc:sldMkLst>
        <pc:spChg chg="mod">
          <ac:chgData name="Helena Morris" userId="0064647f-9f98-4cb2-8fb8-b610d4a5700d" providerId="ADAL" clId="{97F8562C-2A42-47C5-9019-82172BD7746B}" dt="2021-03-26T10:10:39.463" v="6093" actId="20577"/>
          <ac:spMkLst>
            <pc:docMk/>
            <pc:sldMk cId="2264740456" sldId="260"/>
            <ac:spMk id="7" creationId="{7EF88485-D120-4D12-A146-5AC695C41CF8}"/>
          </ac:spMkLst>
        </pc:spChg>
        <pc:picChg chg="add del mod">
          <ac:chgData name="Helena Morris" userId="0064647f-9f98-4cb2-8fb8-b610d4a5700d" providerId="ADAL" clId="{97F8562C-2A42-47C5-9019-82172BD7746B}" dt="2021-03-12T10:17:58.534" v="1693" actId="478"/>
          <ac:picMkLst>
            <pc:docMk/>
            <pc:sldMk cId="2264740456" sldId="260"/>
            <ac:picMk id="3" creationId="{34766FB9-8AAD-43CD-8552-D4FCA3522E5B}"/>
          </ac:picMkLst>
        </pc:picChg>
        <pc:picChg chg="add del mod">
          <ac:chgData name="Helena Morris" userId="0064647f-9f98-4cb2-8fb8-b610d4a5700d" providerId="ADAL" clId="{97F8562C-2A42-47C5-9019-82172BD7746B}" dt="2021-03-26T10:08:25.189" v="6066" actId="478"/>
          <ac:picMkLst>
            <pc:docMk/>
            <pc:sldMk cId="2264740456" sldId="260"/>
            <ac:picMk id="3" creationId="{6ED8481E-9FD7-402F-B54E-221C55577F16}"/>
          </ac:picMkLst>
        </pc:picChg>
        <pc:picChg chg="del">
          <ac:chgData name="Helena Morris" userId="0064647f-9f98-4cb2-8fb8-b610d4a5700d" providerId="ADAL" clId="{97F8562C-2A42-47C5-9019-82172BD7746B}" dt="2021-02-26T11:54:46.447" v="66" actId="478"/>
          <ac:picMkLst>
            <pc:docMk/>
            <pc:sldMk cId="2264740456" sldId="260"/>
            <ac:picMk id="3" creationId="{92F447FB-7923-47C4-905D-F69FE0EB6EB8}"/>
          </ac:picMkLst>
        </pc:picChg>
        <pc:picChg chg="add del mod">
          <ac:chgData name="Helena Morris" userId="0064647f-9f98-4cb2-8fb8-b610d4a5700d" providerId="ADAL" clId="{97F8562C-2A42-47C5-9019-82172BD7746B}" dt="2021-03-05T10:04:41.863" v="625" actId="478"/>
          <ac:picMkLst>
            <pc:docMk/>
            <pc:sldMk cId="2264740456" sldId="260"/>
            <ac:picMk id="4" creationId="{35C84452-D9FE-4869-A5FC-CA2A0E48D291}"/>
          </ac:picMkLst>
        </pc:picChg>
        <pc:picChg chg="add del mod">
          <ac:chgData name="Helena Morris" userId="0064647f-9f98-4cb2-8fb8-b610d4a5700d" providerId="ADAL" clId="{97F8562C-2A42-47C5-9019-82172BD7746B}" dt="2021-03-19T10:29:15.133" v="4237" actId="478"/>
          <ac:picMkLst>
            <pc:docMk/>
            <pc:sldMk cId="2264740456" sldId="260"/>
            <ac:picMk id="4" creationId="{52A71F30-2C43-4C11-AA59-26C877AFDB47}"/>
          </ac:picMkLst>
        </pc:picChg>
        <pc:picChg chg="add mod">
          <ac:chgData name="Helena Morris" userId="0064647f-9f98-4cb2-8fb8-b610d4a5700d" providerId="ADAL" clId="{97F8562C-2A42-47C5-9019-82172BD7746B}" dt="2021-03-26T10:09:23.477" v="6072" actId="14100"/>
          <ac:picMkLst>
            <pc:docMk/>
            <pc:sldMk cId="2264740456" sldId="260"/>
            <ac:picMk id="4" creationId="{941372D9-79F3-48B3-B552-D044F99EFD80}"/>
          </ac:picMkLst>
        </pc:picChg>
      </pc:sldChg>
      <pc:sldChg chg="addSp delSp modSp modNotesTx">
        <pc:chgData name="Helena Morris" userId="0064647f-9f98-4cb2-8fb8-b610d4a5700d" providerId="ADAL" clId="{97F8562C-2A42-47C5-9019-82172BD7746B}" dt="2021-03-26T13:04:46.198" v="7457" actId="20577"/>
        <pc:sldMkLst>
          <pc:docMk/>
          <pc:sldMk cId="193163363" sldId="261"/>
        </pc:sldMkLst>
        <pc:spChg chg="mod">
          <ac:chgData name="Helena Morris" userId="0064647f-9f98-4cb2-8fb8-b610d4a5700d" providerId="ADAL" clId="{97F8562C-2A42-47C5-9019-82172BD7746B}" dt="2021-03-26T12:58:59.997" v="7347" actId="20577"/>
          <ac:spMkLst>
            <pc:docMk/>
            <pc:sldMk cId="193163363" sldId="261"/>
            <ac:spMk id="2" creationId="{1B2053C0-D154-4F67-97FA-49ABDE943CDA}"/>
          </ac:spMkLst>
        </pc:spChg>
        <pc:spChg chg="mod">
          <ac:chgData name="Helena Morris" userId="0064647f-9f98-4cb2-8fb8-b610d4a5700d" providerId="ADAL" clId="{97F8562C-2A42-47C5-9019-82172BD7746B}" dt="2021-03-26T13:04:29.285" v="7440" actId="6549"/>
          <ac:spMkLst>
            <pc:docMk/>
            <pc:sldMk cId="193163363" sldId="261"/>
            <ac:spMk id="5" creationId="{FCB8D736-5FD1-475C-A1FE-C09E1118E2FB}"/>
          </ac:spMkLst>
        </pc:spChg>
        <pc:graphicFrameChg chg="add del mod modGraphic">
          <ac:chgData name="Helena Morris" userId="0064647f-9f98-4cb2-8fb8-b610d4a5700d" providerId="ADAL" clId="{97F8562C-2A42-47C5-9019-82172BD7746B}" dt="2021-03-26T13:03:27.717" v="7395" actId="20577"/>
          <ac:graphicFrameMkLst>
            <pc:docMk/>
            <pc:sldMk cId="193163363" sldId="261"/>
            <ac:graphicFrameMk id="9" creationId="{199895AB-78C1-4740-A900-7402A3430F28}"/>
          </ac:graphicFrameMkLst>
        </pc:graphicFrameChg>
        <pc:picChg chg="add mod">
          <ac:chgData name="Helena Morris" userId="0064647f-9f98-4cb2-8fb8-b610d4a5700d" providerId="ADAL" clId="{97F8562C-2A42-47C5-9019-82172BD7746B}" dt="2021-02-26T12:15:26.295" v="110" actId="1076"/>
          <ac:picMkLst>
            <pc:docMk/>
            <pc:sldMk cId="193163363" sldId="261"/>
            <ac:picMk id="3" creationId="{32C1A1C8-EDF8-4949-8693-D403B90F3A19}"/>
          </ac:picMkLst>
        </pc:picChg>
        <pc:picChg chg="add del mod">
          <ac:chgData name="Helena Morris" userId="0064647f-9f98-4cb2-8fb8-b610d4a5700d" providerId="ADAL" clId="{97F8562C-2A42-47C5-9019-82172BD7746B}" dt="2021-03-19T12:21:07.019" v="5381" actId="478"/>
          <ac:picMkLst>
            <pc:docMk/>
            <pc:sldMk cId="193163363" sldId="261"/>
            <ac:picMk id="3" creationId="{4BA0CFAC-ACA4-48BB-985E-A7153388F535}"/>
          </ac:picMkLst>
        </pc:picChg>
        <pc:picChg chg="add mod">
          <ac:chgData name="Helena Morris" userId="0064647f-9f98-4cb2-8fb8-b610d4a5700d" providerId="ADAL" clId="{97F8562C-2A42-47C5-9019-82172BD7746B}" dt="2021-03-26T13:00:42.140" v="7376" actId="14100"/>
          <ac:picMkLst>
            <pc:docMk/>
            <pc:sldMk cId="193163363" sldId="261"/>
            <ac:picMk id="3" creationId="{B304CCDF-71EB-4BCE-83A1-7648F4C45AB9}"/>
          </ac:picMkLst>
        </pc:picChg>
        <pc:picChg chg="add mod">
          <ac:chgData name="Helena Morris" userId="0064647f-9f98-4cb2-8fb8-b610d4a5700d" providerId="ADAL" clId="{97F8562C-2A42-47C5-9019-82172BD7746B}" dt="2021-03-26T13:01:40.628" v="7383" actId="14100"/>
          <ac:picMkLst>
            <pc:docMk/>
            <pc:sldMk cId="193163363" sldId="261"/>
            <ac:picMk id="4" creationId="{076220E2-9C75-4FB4-8B38-96F176872B5B}"/>
          </ac:picMkLst>
        </pc:picChg>
        <pc:picChg chg="add del mod">
          <ac:chgData name="Helena Morris" userId="0064647f-9f98-4cb2-8fb8-b610d4a5700d" providerId="ADAL" clId="{97F8562C-2A42-47C5-9019-82172BD7746B}" dt="2021-03-19T12:21:40.155" v="5388" actId="478"/>
          <ac:picMkLst>
            <pc:docMk/>
            <pc:sldMk cId="193163363" sldId="261"/>
            <ac:picMk id="4" creationId="{1B002E3F-0C6F-422D-B067-416E84876004}"/>
          </ac:picMkLst>
        </pc:picChg>
        <pc:picChg chg="add mod">
          <ac:chgData name="Helena Morris" userId="0064647f-9f98-4cb2-8fb8-b610d4a5700d" providerId="ADAL" clId="{97F8562C-2A42-47C5-9019-82172BD7746B}" dt="2021-02-26T12:15:38.159" v="112" actId="14100"/>
          <ac:picMkLst>
            <pc:docMk/>
            <pc:sldMk cId="193163363" sldId="261"/>
            <ac:picMk id="4" creationId="{7AD2F258-5C0D-45A6-A969-9E77B6FFEDF0}"/>
          </ac:picMkLst>
        </pc:picChg>
        <pc:picChg chg="del">
          <ac:chgData name="Helena Morris" userId="0064647f-9f98-4cb2-8fb8-b610d4a5700d" providerId="ADAL" clId="{97F8562C-2A42-47C5-9019-82172BD7746B}" dt="2021-03-12T13:11:26.378" v="3182" actId="478"/>
          <ac:picMkLst>
            <pc:docMk/>
            <pc:sldMk cId="193163363" sldId="261"/>
            <ac:picMk id="7" creationId="{2AECF1D5-8D1D-4098-B502-885D1217A52C}"/>
          </ac:picMkLst>
        </pc:picChg>
        <pc:picChg chg="del">
          <ac:chgData name="Helena Morris" userId="0064647f-9f98-4cb2-8fb8-b610d4a5700d" providerId="ADAL" clId="{97F8562C-2A42-47C5-9019-82172BD7746B}" dt="2021-02-26T12:14:13.256" v="98" actId="478"/>
          <ac:picMkLst>
            <pc:docMk/>
            <pc:sldMk cId="193163363" sldId="261"/>
            <ac:picMk id="7" creationId="{35701D68-7F61-45D6-AB8A-5A31DAFBA749}"/>
          </ac:picMkLst>
        </pc:picChg>
        <pc:picChg chg="add del mod">
          <ac:chgData name="Helena Morris" userId="0064647f-9f98-4cb2-8fb8-b610d4a5700d" providerId="ADAL" clId="{97F8562C-2A42-47C5-9019-82172BD7746B}" dt="2021-03-26T13:00:20.909" v="7371" actId="478"/>
          <ac:picMkLst>
            <pc:docMk/>
            <pc:sldMk cId="193163363" sldId="261"/>
            <ac:picMk id="7" creationId="{D1DF8691-C8AE-47D4-A772-8CFF884671DB}"/>
          </ac:picMkLst>
        </pc:picChg>
        <pc:picChg chg="add del mod">
          <ac:chgData name="Helena Morris" userId="0064647f-9f98-4cb2-8fb8-b610d4a5700d" providerId="ADAL" clId="{97F8562C-2A42-47C5-9019-82172BD7746B}" dt="2021-03-26T13:01:13.158" v="7377" actId="478"/>
          <ac:picMkLst>
            <pc:docMk/>
            <pc:sldMk cId="193163363" sldId="261"/>
            <ac:picMk id="8" creationId="{270DF4BE-C2F6-42CE-8A7C-D298FDB45538}"/>
          </ac:picMkLst>
        </pc:picChg>
        <pc:picChg chg="del">
          <ac:chgData name="Helena Morris" userId="0064647f-9f98-4cb2-8fb8-b610d4a5700d" providerId="ADAL" clId="{97F8562C-2A42-47C5-9019-82172BD7746B}" dt="2021-02-26T12:15:05.561" v="104" actId="478"/>
          <ac:picMkLst>
            <pc:docMk/>
            <pc:sldMk cId="193163363" sldId="261"/>
            <ac:picMk id="8" creationId="{2D614688-8AE2-4FC1-9B93-89CE8E2EACAE}"/>
          </ac:picMkLst>
        </pc:picChg>
        <pc:picChg chg="del mod">
          <ac:chgData name="Helena Morris" userId="0064647f-9f98-4cb2-8fb8-b610d4a5700d" providerId="ADAL" clId="{97F8562C-2A42-47C5-9019-82172BD7746B}" dt="2021-03-12T13:12:23.426" v="3188" actId="478"/>
          <ac:picMkLst>
            <pc:docMk/>
            <pc:sldMk cId="193163363" sldId="261"/>
            <ac:picMk id="8" creationId="{614644AB-31B2-479D-B92E-848409E1C724}"/>
          </ac:picMkLst>
        </pc:picChg>
      </pc:sldChg>
      <pc:sldChg chg="addSp delSp modSp modNotesTx">
        <pc:chgData name="Helena Morris" userId="0064647f-9f98-4cb2-8fb8-b610d4a5700d" providerId="ADAL" clId="{97F8562C-2A42-47C5-9019-82172BD7746B}" dt="2021-03-26T10:30:22.281" v="6355" actId="20577"/>
        <pc:sldMkLst>
          <pc:docMk/>
          <pc:sldMk cId="3951975164" sldId="263"/>
        </pc:sldMkLst>
        <pc:spChg chg="add del mod">
          <ac:chgData name="Helena Morris" userId="0064647f-9f98-4cb2-8fb8-b610d4a5700d" providerId="ADAL" clId="{97F8562C-2A42-47C5-9019-82172BD7746B}" dt="2021-03-12T11:47:12.393" v="1919"/>
          <ac:spMkLst>
            <pc:docMk/>
            <pc:sldMk cId="3951975164" sldId="263"/>
            <ac:spMk id="4" creationId="{9DFB9F27-E85C-41D8-AD66-F142FB79F5F7}"/>
          </ac:spMkLst>
        </pc:spChg>
        <pc:spChg chg="mod">
          <ac:chgData name="Helena Morris" userId="0064647f-9f98-4cb2-8fb8-b610d4a5700d" providerId="ADAL" clId="{97F8562C-2A42-47C5-9019-82172BD7746B}" dt="2021-03-26T10:30:07.265" v="6298" actId="20577"/>
          <ac:spMkLst>
            <pc:docMk/>
            <pc:sldMk cId="3951975164" sldId="263"/>
            <ac:spMk id="5" creationId="{8F0432C2-E932-44CB-802B-CDFCA59D2246}"/>
          </ac:spMkLst>
        </pc:spChg>
        <pc:spChg chg="del mod">
          <ac:chgData name="Helena Morris" userId="0064647f-9f98-4cb2-8fb8-b610d4a5700d" providerId="ADAL" clId="{97F8562C-2A42-47C5-9019-82172BD7746B}" dt="2021-03-19T10:40:36.025" v="4433" actId="478"/>
          <ac:spMkLst>
            <pc:docMk/>
            <pc:sldMk cId="3951975164" sldId="263"/>
            <ac:spMk id="14" creationId="{61D10A21-74E9-4BC6-8DD2-4A64981CDE44}"/>
          </ac:spMkLst>
        </pc:spChg>
        <pc:spChg chg="add">
          <ac:chgData name="Helena Morris" userId="0064647f-9f98-4cb2-8fb8-b610d4a5700d" providerId="ADAL" clId="{97F8562C-2A42-47C5-9019-82172BD7746B}" dt="2021-03-26T10:21:21.674" v="6222"/>
          <ac:spMkLst>
            <pc:docMk/>
            <pc:sldMk cId="3951975164" sldId="263"/>
            <ac:spMk id="15" creationId="{8ADC020B-F119-45B9-9D70-E943B2099654}"/>
          </ac:spMkLst>
        </pc:spChg>
        <pc:spChg chg="del">
          <ac:chgData name="Helena Morris" userId="0064647f-9f98-4cb2-8fb8-b610d4a5700d" providerId="ADAL" clId="{97F8562C-2A42-47C5-9019-82172BD7746B}" dt="2021-03-19T10:42:32.601" v="4450" actId="478"/>
          <ac:spMkLst>
            <pc:docMk/>
            <pc:sldMk cId="3951975164" sldId="263"/>
            <ac:spMk id="15" creationId="{DF523334-1E6B-4D02-B4C8-452BAC17FBD6}"/>
          </ac:spMkLst>
        </pc:spChg>
        <pc:spChg chg="del">
          <ac:chgData name="Helena Morris" userId="0064647f-9f98-4cb2-8fb8-b610d4a5700d" providerId="ADAL" clId="{97F8562C-2A42-47C5-9019-82172BD7746B}" dt="2021-03-19T10:43:47.521" v="4457" actId="478"/>
          <ac:spMkLst>
            <pc:docMk/>
            <pc:sldMk cId="3951975164" sldId="263"/>
            <ac:spMk id="16" creationId="{9D5C69A5-76C7-4B95-BD5F-925D56EB46D3}"/>
          </ac:spMkLst>
        </pc:spChg>
        <pc:spChg chg="del mod">
          <ac:chgData name="Helena Morris" userId="0064647f-9f98-4cb2-8fb8-b610d4a5700d" providerId="ADAL" clId="{97F8562C-2A42-47C5-9019-82172BD7746B}" dt="2021-03-19T10:45:49.818" v="4474" actId="478"/>
          <ac:spMkLst>
            <pc:docMk/>
            <pc:sldMk cId="3951975164" sldId="263"/>
            <ac:spMk id="17" creationId="{97F08A83-C99B-4F72-AEBC-30506A8A86ED}"/>
          </ac:spMkLst>
        </pc:spChg>
        <pc:spChg chg="add">
          <ac:chgData name="Helena Morris" userId="0064647f-9f98-4cb2-8fb8-b610d4a5700d" providerId="ADAL" clId="{97F8562C-2A42-47C5-9019-82172BD7746B}" dt="2021-03-26T10:23:00.264" v="6236"/>
          <ac:spMkLst>
            <pc:docMk/>
            <pc:sldMk cId="3951975164" sldId="263"/>
            <ac:spMk id="17" creationId="{BB1838AF-3EE2-4786-92FE-4F0F21E3E1EE}"/>
          </ac:spMkLst>
        </pc:spChg>
        <pc:spChg chg="add del">
          <ac:chgData name="Helena Morris" userId="0064647f-9f98-4cb2-8fb8-b610d4a5700d" providerId="ADAL" clId="{97F8562C-2A42-47C5-9019-82172BD7746B}" dt="2021-03-19T10:41:09.448" v="4440"/>
          <ac:spMkLst>
            <pc:docMk/>
            <pc:sldMk cId="3951975164" sldId="263"/>
            <ac:spMk id="18" creationId="{A67CFB79-C9D1-44B2-89A7-064FEB2B4EB2}"/>
          </ac:spMkLst>
        </pc:spChg>
        <pc:spChg chg="add">
          <ac:chgData name="Helena Morris" userId="0064647f-9f98-4cb2-8fb8-b610d4a5700d" providerId="ADAL" clId="{97F8562C-2A42-47C5-9019-82172BD7746B}" dt="2021-03-26T10:27:13.617" v="6251"/>
          <ac:spMkLst>
            <pc:docMk/>
            <pc:sldMk cId="3951975164" sldId="263"/>
            <ac:spMk id="19" creationId="{23E8B11D-B679-48CB-A976-EDC527782A59}"/>
          </ac:spMkLst>
        </pc:spChg>
        <pc:spChg chg="add del">
          <ac:chgData name="Helena Morris" userId="0064647f-9f98-4cb2-8fb8-b610d4a5700d" providerId="ADAL" clId="{97F8562C-2A42-47C5-9019-82172BD7746B}" dt="2021-03-19T10:46:35.974" v="4484"/>
          <ac:spMkLst>
            <pc:docMk/>
            <pc:sldMk cId="3951975164" sldId="263"/>
            <ac:spMk id="19" creationId="{EBB6EBBC-E583-4121-B034-A3B852E0C378}"/>
          </ac:spMkLst>
        </pc:spChg>
        <pc:spChg chg="add del">
          <ac:chgData name="Helena Morris" userId="0064647f-9f98-4cb2-8fb8-b610d4a5700d" providerId="ADAL" clId="{97F8562C-2A42-47C5-9019-82172BD7746B}" dt="2021-03-19T10:42:41.092" v="4451"/>
          <ac:spMkLst>
            <pc:docMk/>
            <pc:sldMk cId="3951975164" sldId="263"/>
            <ac:spMk id="20" creationId="{37B2FF92-21CA-4070-B40A-607315E92B3A}"/>
          </ac:spMkLst>
        </pc:spChg>
        <pc:spChg chg="add">
          <ac:chgData name="Helena Morris" userId="0064647f-9f98-4cb2-8fb8-b610d4a5700d" providerId="ADAL" clId="{97F8562C-2A42-47C5-9019-82172BD7746B}" dt="2021-03-26T10:28:29.045" v="6266"/>
          <ac:spMkLst>
            <pc:docMk/>
            <pc:sldMk cId="3951975164" sldId="263"/>
            <ac:spMk id="21" creationId="{65A4F3C6-668A-47BA-BED0-D5DC3B1EB5B5}"/>
          </ac:spMkLst>
        </pc:spChg>
        <pc:spChg chg="add del">
          <ac:chgData name="Helena Morris" userId="0064647f-9f98-4cb2-8fb8-b610d4a5700d" providerId="ADAL" clId="{97F8562C-2A42-47C5-9019-82172BD7746B}" dt="2021-03-19T10:44:38.415" v="4467"/>
          <ac:spMkLst>
            <pc:docMk/>
            <pc:sldMk cId="3951975164" sldId="263"/>
            <ac:spMk id="22" creationId="{94AF78CF-F79C-4B16-A59A-1D405A1C00BF}"/>
          </ac:spMkLst>
        </pc:spChg>
        <pc:spChg chg="add del">
          <ac:chgData name="Helena Morris" userId="0064647f-9f98-4cb2-8fb8-b610d4a5700d" providerId="ADAL" clId="{97F8562C-2A42-47C5-9019-82172BD7746B}" dt="2021-03-26T10:21:10.109" v="6218"/>
          <ac:spMkLst>
            <pc:docMk/>
            <pc:sldMk cId="3951975164" sldId="263"/>
            <ac:spMk id="23" creationId="{A1148C4E-331F-444C-B3F4-B08050E7F0B4}"/>
          </ac:spMkLst>
        </pc:spChg>
        <pc:spChg chg="add del mod">
          <ac:chgData name="Helena Morris" userId="0064647f-9f98-4cb2-8fb8-b610d4a5700d" providerId="ADAL" clId="{97F8562C-2A42-47C5-9019-82172BD7746B}" dt="2021-03-26T10:22:52.913" v="6234"/>
          <ac:spMkLst>
            <pc:docMk/>
            <pc:sldMk cId="3951975164" sldId="263"/>
            <ac:spMk id="24" creationId="{E72099D7-F761-493E-A144-3C5703F160DC}"/>
          </ac:spMkLst>
        </pc:spChg>
        <pc:spChg chg="add del">
          <ac:chgData name="Helena Morris" userId="0064647f-9f98-4cb2-8fb8-b610d4a5700d" providerId="ADAL" clId="{97F8562C-2A42-47C5-9019-82172BD7746B}" dt="2021-03-26T10:27:01.352" v="6249"/>
          <ac:spMkLst>
            <pc:docMk/>
            <pc:sldMk cId="3951975164" sldId="263"/>
            <ac:spMk id="25" creationId="{CFA84AE4-494F-400B-A75A-A6A6A02FE4B4}"/>
          </ac:spMkLst>
        </pc:spChg>
        <pc:spChg chg="add del mod">
          <ac:chgData name="Helena Morris" userId="0064647f-9f98-4cb2-8fb8-b610d4a5700d" providerId="ADAL" clId="{97F8562C-2A42-47C5-9019-82172BD7746B}" dt="2021-03-26T10:28:20.757" v="6264"/>
          <ac:spMkLst>
            <pc:docMk/>
            <pc:sldMk cId="3951975164" sldId="263"/>
            <ac:spMk id="26" creationId="{DE3D5587-E5DF-4C75-BD3A-2CAD2544D12D}"/>
          </ac:spMkLst>
        </pc:spChg>
        <pc:picChg chg="add del mod">
          <ac:chgData name="Helena Morris" userId="0064647f-9f98-4cb2-8fb8-b610d4a5700d" providerId="ADAL" clId="{97F8562C-2A42-47C5-9019-82172BD7746B}" dt="2021-03-19T10:40:18.762" v="4431" actId="478"/>
          <ac:picMkLst>
            <pc:docMk/>
            <pc:sldMk cId="3951975164" sldId="263"/>
            <ac:picMk id="3" creationId="{3445994F-CB14-4F34-AEBC-FC2CB2F99451}"/>
          </ac:picMkLst>
        </pc:picChg>
        <pc:picChg chg="add mod">
          <ac:chgData name="Helena Morris" userId="0064647f-9f98-4cb2-8fb8-b610d4a5700d" providerId="ADAL" clId="{97F8562C-2A42-47C5-9019-82172BD7746B}" dt="2021-03-26T10:21:47.004" v="6225" actId="14100"/>
          <ac:picMkLst>
            <pc:docMk/>
            <pc:sldMk cId="3951975164" sldId="263"/>
            <ac:picMk id="3" creationId="{42C91971-B489-47EF-B60D-FC616C87B1DC}"/>
          </ac:picMkLst>
        </pc:picChg>
        <pc:picChg chg="add del mod">
          <ac:chgData name="Helena Morris" userId="0064647f-9f98-4cb2-8fb8-b610d4a5700d" providerId="ADAL" clId="{97F8562C-2A42-47C5-9019-82172BD7746B}" dt="2021-03-05T10:20:12.718" v="846" actId="478"/>
          <ac:picMkLst>
            <pc:docMk/>
            <pc:sldMk cId="3951975164" sldId="263"/>
            <ac:picMk id="3" creationId="{D14788A0-C69C-439C-9C27-90920BE262B2}"/>
          </ac:picMkLst>
        </pc:picChg>
        <pc:picChg chg="del">
          <ac:chgData name="Helena Morris" userId="0064647f-9f98-4cb2-8fb8-b610d4a5700d" providerId="ADAL" clId="{97F8562C-2A42-47C5-9019-82172BD7746B}" dt="2021-02-26T12:28:00.708" v="130" actId="478"/>
          <ac:picMkLst>
            <pc:docMk/>
            <pc:sldMk cId="3951975164" sldId="263"/>
            <ac:picMk id="4" creationId="{27E0B8CF-AE12-4EC8-9AEB-7C483D85E503}"/>
          </ac:picMkLst>
        </pc:picChg>
        <pc:picChg chg="add del mod">
          <ac:chgData name="Helena Morris" userId="0064647f-9f98-4cb2-8fb8-b610d4a5700d" providerId="ADAL" clId="{97F8562C-2A42-47C5-9019-82172BD7746B}" dt="2021-03-05T17:11:38.917" v="1455" actId="478"/>
          <ac:picMkLst>
            <pc:docMk/>
            <pc:sldMk cId="3951975164" sldId="263"/>
            <ac:picMk id="4" creationId="{5908806B-534F-4035-8820-9611A98F6FC4}"/>
          </ac:picMkLst>
        </pc:picChg>
        <pc:picChg chg="add del mod">
          <ac:chgData name="Helena Morris" userId="0064647f-9f98-4cb2-8fb8-b610d4a5700d" providerId="ADAL" clId="{97F8562C-2A42-47C5-9019-82172BD7746B}" dt="2021-03-26T10:20:35.704" v="6212" actId="478"/>
          <ac:picMkLst>
            <pc:docMk/>
            <pc:sldMk cId="3951975164" sldId="263"/>
            <ac:picMk id="4" creationId="{6AA87A03-58AE-4A67-BC83-0D2AB862AFC0}"/>
          </ac:picMkLst>
        </pc:picChg>
        <pc:picChg chg="add mod">
          <ac:chgData name="Helena Morris" userId="0064647f-9f98-4cb2-8fb8-b610d4a5700d" providerId="ADAL" clId="{97F8562C-2A42-47C5-9019-82172BD7746B}" dt="2021-03-26T10:23:24.963" v="6241" actId="14100"/>
          <ac:picMkLst>
            <pc:docMk/>
            <pc:sldMk cId="3951975164" sldId="263"/>
            <ac:picMk id="7" creationId="{17D00BE1-672E-4926-9868-7AAF24EE9C5E}"/>
          </ac:picMkLst>
        </pc:picChg>
        <pc:picChg chg="add mod">
          <ac:chgData name="Helena Morris" userId="0064647f-9f98-4cb2-8fb8-b610d4a5700d" providerId="ADAL" clId="{97F8562C-2A42-47C5-9019-82172BD7746B}" dt="2021-03-05T17:11:57.989" v="1460" actId="14100"/>
          <ac:picMkLst>
            <pc:docMk/>
            <pc:sldMk cId="3951975164" sldId="263"/>
            <ac:picMk id="7" creationId="{86E855B5-A03B-4A86-BCFA-2DB63A7ECA75}"/>
          </ac:picMkLst>
        </pc:picChg>
        <pc:picChg chg="add del mod">
          <ac:chgData name="Helena Morris" userId="0064647f-9f98-4cb2-8fb8-b610d4a5700d" providerId="ADAL" clId="{97F8562C-2A42-47C5-9019-82172BD7746B}" dt="2021-03-19T10:45:42.962" v="4472" actId="478"/>
          <ac:picMkLst>
            <pc:docMk/>
            <pc:sldMk cId="3951975164" sldId="263"/>
            <ac:picMk id="7" creationId="{EDAC13EF-67EF-4EA6-8667-89851C412C95}"/>
          </ac:picMkLst>
        </pc:picChg>
        <pc:picChg chg="del">
          <ac:chgData name="Helena Morris" userId="0064647f-9f98-4cb2-8fb8-b610d4a5700d" providerId="ADAL" clId="{97F8562C-2A42-47C5-9019-82172BD7746B}" dt="2021-03-12T11:45:44.407" v="1908" actId="478"/>
          <ac:picMkLst>
            <pc:docMk/>
            <pc:sldMk cId="3951975164" sldId="263"/>
            <ac:picMk id="8" creationId="{88A74E9F-BDD8-47A8-A544-4ABCB75EBFD3}"/>
          </ac:picMkLst>
        </pc:picChg>
        <pc:picChg chg="add del mod">
          <ac:chgData name="Helena Morris" userId="0064647f-9f98-4cb2-8fb8-b610d4a5700d" providerId="ADAL" clId="{97F8562C-2A42-47C5-9019-82172BD7746B}" dt="2021-03-26T10:22:25.240" v="6226" actId="478"/>
          <ac:picMkLst>
            <pc:docMk/>
            <pc:sldMk cId="3951975164" sldId="263"/>
            <ac:picMk id="8" creationId="{BEC8EF89-4197-47E7-A229-D4B7F5633AEB}"/>
          </ac:picMkLst>
        </pc:picChg>
        <pc:picChg chg="del">
          <ac:chgData name="Helena Morris" userId="0064647f-9f98-4cb2-8fb8-b610d4a5700d" providerId="ADAL" clId="{97F8562C-2A42-47C5-9019-82172BD7746B}" dt="2021-03-12T11:49:42.285" v="1937" actId="478"/>
          <ac:picMkLst>
            <pc:docMk/>
            <pc:sldMk cId="3951975164" sldId="263"/>
            <ac:picMk id="10" creationId="{86E38CF7-6419-4AEB-8DA4-2967E0F00AB0}"/>
          </ac:picMkLst>
        </pc:picChg>
        <pc:picChg chg="add del mod">
          <ac:chgData name="Helena Morris" userId="0064647f-9f98-4cb2-8fb8-b610d4a5700d" providerId="ADAL" clId="{97F8562C-2A42-47C5-9019-82172BD7746B}" dt="2021-03-26T10:26:36.929" v="6242" actId="478"/>
          <ac:picMkLst>
            <pc:docMk/>
            <pc:sldMk cId="3951975164" sldId="263"/>
            <ac:picMk id="10" creationId="{95E19A63-85B1-4714-A49F-A0451F7C4222}"/>
          </ac:picMkLst>
        </pc:picChg>
        <pc:picChg chg="add del mod">
          <ac:chgData name="Helena Morris" userId="0064647f-9f98-4cb2-8fb8-b610d4a5700d" providerId="ADAL" clId="{97F8562C-2A42-47C5-9019-82172BD7746B}" dt="2021-03-26T10:27:59.585" v="6257" actId="478"/>
          <ac:picMkLst>
            <pc:docMk/>
            <pc:sldMk cId="3951975164" sldId="263"/>
            <ac:picMk id="11" creationId="{12E6C867-C515-4886-8965-8614D731CDA8}"/>
          </ac:picMkLst>
        </pc:picChg>
        <pc:picChg chg="del">
          <ac:chgData name="Helena Morris" userId="0064647f-9f98-4cb2-8fb8-b610d4a5700d" providerId="ADAL" clId="{97F8562C-2A42-47C5-9019-82172BD7746B}" dt="2021-03-12T11:50:22.373" v="1945" actId="478"/>
          <ac:picMkLst>
            <pc:docMk/>
            <pc:sldMk cId="3951975164" sldId="263"/>
            <ac:picMk id="11" creationId="{95C67D4B-DCCD-421A-9B02-8811986D192B}"/>
          </ac:picMkLst>
        </pc:picChg>
        <pc:picChg chg="add mod">
          <ac:chgData name="Helena Morris" userId="0064647f-9f98-4cb2-8fb8-b610d4a5700d" providerId="ADAL" clId="{97F8562C-2A42-47C5-9019-82172BD7746B}" dt="2021-03-26T10:27:31" v="6256" actId="14100"/>
          <ac:picMkLst>
            <pc:docMk/>
            <pc:sldMk cId="3951975164" sldId="263"/>
            <ac:picMk id="12" creationId="{307F6C42-6BE3-4CEE-9CDF-6500E30F0621}"/>
          </ac:picMkLst>
        </pc:picChg>
        <pc:picChg chg="add del mod">
          <ac:chgData name="Helena Morris" userId="0064647f-9f98-4cb2-8fb8-b610d4a5700d" providerId="ADAL" clId="{97F8562C-2A42-47C5-9019-82172BD7746B}" dt="2021-03-19T10:42:03.513" v="4444" actId="478"/>
          <ac:picMkLst>
            <pc:docMk/>
            <pc:sldMk cId="3951975164" sldId="263"/>
            <ac:picMk id="12" creationId="{794F63AC-B15E-4DBF-B0B1-6E4D63DFBA22}"/>
          </ac:picMkLst>
        </pc:picChg>
        <pc:picChg chg="add mod">
          <ac:chgData name="Helena Morris" userId="0064647f-9f98-4cb2-8fb8-b610d4a5700d" providerId="ADAL" clId="{97F8562C-2A42-47C5-9019-82172BD7746B}" dt="2021-03-26T10:28:33.932" v="6267" actId="14100"/>
          <ac:picMkLst>
            <pc:docMk/>
            <pc:sldMk cId="3951975164" sldId="263"/>
            <ac:picMk id="13" creationId="{B878983B-A0A1-44A4-9682-39C64BAF1C56}"/>
          </ac:picMkLst>
        </pc:picChg>
        <pc:picChg chg="del mod">
          <ac:chgData name="Helena Morris" userId="0064647f-9f98-4cb2-8fb8-b610d4a5700d" providerId="ADAL" clId="{97F8562C-2A42-47C5-9019-82172BD7746B}" dt="2021-03-12T11:48:07.740" v="1924" actId="478"/>
          <ac:picMkLst>
            <pc:docMk/>
            <pc:sldMk cId="3951975164" sldId="263"/>
            <ac:picMk id="13" creationId="{D4E11964-2B89-47FE-A6BF-B713E16AC27F}"/>
          </ac:picMkLst>
        </pc:picChg>
        <pc:picChg chg="add del mod">
          <ac:chgData name="Helena Morris" userId="0064647f-9f98-4cb2-8fb8-b610d4a5700d" providerId="ADAL" clId="{97F8562C-2A42-47C5-9019-82172BD7746B}" dt="2021-03-19T10:43:42.938" v="4456" actId="478"/>
          <ac:picMkLst>
            <pc:docMk/>
            <pc:sldMk cId="3951975164" sldId="263"/>
            <ac:picMk id="21" creationId="{A782E978-B91D-4321-AC32-EB52F67E8A74}"/>
          </ac:picMkLst>
        </pc:picChg>
      </pc:sldChg>
      <pc:sldChg chg="addSp delSp modSp modNotesTx">
        <pc:chgData name="Helena Morris" userId="0064647f-9f98-4cb2-8fb8-b610d4a5700d" providerId="ADAL" clId="{97F8562C-2A42-47C5-9019-82172BD7746B}" dt="2021-03-26T11:52:51.978" v="6488" actId="20577"/>
        <pc:sldMkLst>
          <pc:docMk/>
          <pc:sldMk cId="1192411441" sldId="264"/>
        </pc:sldMkLst>
        <pc:picChg chg="add mod">
          <ac:chgData name="Helena Morris" userId="0064647f-9f98-4cb2-8fb8-b610d4a5700d" providerId="ADAL" clId="{97F8562C-2A42-47C5-9019-82172BD7746B}" dt="2021-03-05T15:30:26.405" v="1444" actId="14100"/>
          <ac:picMkLst>
            <pc:docMk/>
            <pc:sldMk cId="1192411441" sldId="264"/>
            <ac:picMk id="3" creationId="{23F4A7B8-0500-4E27-960C-928B48FDF8C6}"/>
          </ac:picMkLst>
        </pc:picChg>
        <pc:picChg chg="add mod">
          <ac:chgData name="Helena Morris" userId="0064647f-9f98-4cb2-8fb8-b610d4a5700d" providerId="ADAL" clId="{97F8562C-2A42-47C5-9019-82172BD7746B}" dt="2021-02-26T12:30:31.951" v="146" actId="14100"/>
          <ac:picMkLst>
            <pc:docMk/>
            <pc:sldMk cId="1192411441" sldId="264"/>
            <ac:picMk id="3" creationId="{84A131D3-77A8-4A27-899F-8D5E1790B2F0}"/>
          </ac:picMkLst>
        </pc:picChg>
        <pc:picChg chg="del">
          <ac:chgData name="Helena Morris" userId="0064647f-9f98-4cb2-8fb8-b610d4a5700d" providerId="ADAL" clId="{97F8562C-2A42-47C5-9019-82172BD7746B}" dt="2021-02-26T12:30:10.812" v="139" actId="478"/>
          <ac:picMkLst>
            <pc:docMk/>
            <pc:sldMk cId="1192411441" sldId="264"/>
            <ac:picMk id="6" creationId="{13CB5D30-3EBA-43F0-BC52-5DB45473EA78}"/>
          </ac:picMkLst>
        </pc:picChg>
      </pc:sldChg>
      <pc:sldChg chg="addSp delSp modSp modNotesTx">
        <pc:chgData name="Helena Morris" userId="0064647f-9f98-4cb2-8fb8-b610d4a5700d" providerId="ADAL" clId="{97F8562C-2A42-47C5-9019-82172BD7746B}" dt="2021-03-26T12:00:11.468" v="6645" actId="20577"/>
        <pc:sldMkLst>
          <pc:docMk/>
          <pc:sldMk cId="2224957680" sldId="265"/>
        </pc:sldMkLst>
        <pc:spChg chg="mod">
          <ac:chgData name="Helena Morris" userId="0064647f-9f98-4cb2-8fb8-b610d4a5700d" providerId="ADAL" clId="{97F8562C-2A42-47C5-9019-82172BD7746B}" dt="2021-02-26T13:02:28.018" v="312" actId="1076"/>
          <ac:spMkLst>
            <pc:docMk/>
            <pc:sldMk cId="2224957680" sldId="265"/>
            <ac:spMk id="2" creationId="{F36D9E3F-D4D3-42DE-AAE1-F33252729ED9}"/>
          </ac:spMkLst>
        </pc:spChg>
        <pc:spChg chg="del">
          <ac:chgData name="Helena Morris" userId="0064647f-9f98-4cb2-8fb8-b610d4a5700d" providerId="ADAL" clId="{97F8562C-2A42-47C5-9019-82172BD7746B}" dt="2021-03-19T11:00:50.622" v="4618" actId="478"/>
          <ac:spMkLst>
            <pc:docMk/>
            <pc:sldMk cId="2224957680" sldId="265"/>
            <ac:spMk id="4" creationId="{8AB87BA3-88BB-428A-81AA-9CD11C320229}"/>
          </ac:spMkLst>
        </pc:spChg>
        <pc:spChg chg="del mod">
          <ac:chgData name="Helena Morris" userId="0064647f-9f98-4cb2-8fb8-b610d4a5700d" providerId="ADAL" clId="{97F8562C-2A42-47C5-9019-82172BD7746B}" dt="2021-03-19T11:00:49.031" v="4617" actId="478"/>
          <ac:spMkLst>
            <pc:docMk/>
            <pc:sldMk cId="2224957680" sldId="265"/>
            <ac:spMk id="6" creationId="{021F01A6-C3AE-4C7D-8F3B-8C263C6D9ED7}"/>
          </ac:spMkLst>
        </pc:spChg>
        <pc:spChg chg="del mod">
          <ac:chgData name="Helena Morris" userId="0064647f-9f98-4cb2-8fb8-b610d4a5700d" providerId="ADAL" clId="{97F8562C-2A42-47C5-9019-82172BD7746B}" dt="2021-03-19T11:00:52.310" v="4620" actId="478"/>
          <ac:spMkLst>
            <pc:docMk/>
            <pc:sldMk cId="2224957680" sldId="265"/>
            <ac:spMk id="8" creationId="{7305F705-16CB-4B2C-A09F-7F1616624F08}"/>
          </ac:spMkLst>
        </pc:spChg>
        <pc:spChg chg="mod">
          <ac:chgData name="Helena Morris" userId="0064647f-9f98-4cb2-8fb8-b610d4a5700d" providerId="ADAL" clId="{97F8562C-2A42-47C5-9019-82172BD7746B}" dt="2021-03-19T11:13:10.372" v="4845" actId="13926"/>
          <ac:spMkLst>
            <pc:docMk/>
            <pc:sldMk cId="2224957680" sldId="265"/>
            <ac:spMk id="9" creationId="{EC3C1318-FD87-443C-9921-CBBE2E8F4731}"/>
          </ac:spMkLst>
        </pc:spChg>
        <pc:spChg chg="add del mod">
          <ac:chgData name="Helena Morris" userId="0064647f-9f98-4cb2-8fb8-b610d4a5700d" providerId="ADAL" clId="{97F8562C-2A42-47C5-9019-82172BD7746B}" dt="2021-03-05T10:55:44.281" v="1012"/>
          <ac:spMkLst>
            <pc:docMk/>
            <pc:sldMk cId="2224957680" sldId="265"/>
            <ac:spMk id="10" creationId="{6C01B5D1-91BB-4832-88C4-4BE839B7034E}"/>
          </ac:spMkLst>
        </pc:spChg>
        <pc:spChg chg="add del mod">
          <ac:chgData name="Helena Morris" userId="0064647f-9f98-4cb2-8fb8-b610d4a5700d" providerId="ADAL" clId="{97F8562C-2A42-47C5-9019-82172BD7746B}" dt="2021-03-05T10:57:54.749" v="1015" actId="478"/>
          <ac:spMkLst>
            <pc:docMk/>
            <pc:sldMk cId="2224957680" sldId="265"/>
            <ac:spMk id="11" creationId="{A419A69D-C769-4CEE-8269-3FAF0726BC20}"/>
          </ac:spMkLst>
        </pc:spChg>
        <pc:picChg chg="add del">
          <ac:chgData name="Helena Morris" userId="0064647f-9f98-4cb2-8fb8-b610d4a5700d" providerId="ADAL" clId="{97F8562C-2A42-47C5-9019-82172BD7746B}" dt="2021-03-19T11:01:06.910" v="4622" actId="478"/>
          <ac:picMkLst>
            <pc:docMk/>
            <pc:sldMk cId="2224957680" sldId="265"/>
            <ac:picMk id="3" creationId="{13294005-1BA5-49BB-AB94-ABC86E0B4D02}"/>
          </ac:picMkLst>
        </pc:picChg>
        <pc:picChg chg="add del mod">
          <ac:chgData name="Helena Morris" userId="0064647f-9f98-4cb2-8fb8-b610d4a5700d" providerId="ADAL" clId="{97F8562C-2A42-47C5-9019-82172BD7746B}" dt="2021-03-05T11:00:17.229" v="1016" actId="478"/>
          <ac:picMkLst>
            <pc:docMk/>
            <pc:sldMk cId="2224957680" sldId="265"/>
            <ac:picMk id="3" creationId="{7A637181-4119-4E4E-AC83-267E809976F4}"/>
          </ac:picMkLst>
        </pc:picChg>
        <pc:picChg chg="add mod">
          <ac:chgData name="Helena Morris" userId="0064647f-9f98-4cb2-8fb8-b610d4a5700d" providerId="ADAL" clId="{97F8562C-2A42-47C5-9019-82172BD7746B}" dt="2021-03-26T11:56:05.365" v="6493" actId="14100"/>
          <ac:picMkLst>
            <pc:docMk/>
            <pc:sldMk cId="2224957680" sldId="265"/>
            <ac:picMk id="3" creationId="{8EAAA305-BF7D-4B0C-89B0-14376F6A9587}"/>
          </ac:picMkLst>
        </pc:picChg>
        <pc:picChg chg="add mod modCrop">
          <ac:chgData name="Helena Morris" userId="0064647f-9f98-4cb2-8fb8-b610d4a5700d" providerId="ADAL" clId="{97F8562C-2A42-47C5-9019-82172BD7746B}" dt="2021-02-26T13:03:33.493" v="321" actId="14100"/>
          <ac:picMkLst>
            <pc:docMk/>
            <pc:sldMk cId="2224957680" sldId="265"/>
            <ac:picMk id="3" creationId="{94AF40BD-C9EC-4B4F-8546-8809FDA682D8}"/>
          </ac:picMkLst>
        </pc:picChg>
        <pc:picChg chg="del mod">
          <ac:chgData name="Helena Morris" userId="0064647f-9f98-4cb2-8fb8-b610d4a5700d" providerId="ADAL" clId="{97F8562C-2A42-47C5-9019-82172BD7746B}" dt="2021-03-05T10:47:26.102" v="992" actId="478"/>
          <ac:picMkLst>
            <pc:docMk/>
            <pc:sldMk cId="2224957680" sldId="265"/>
            <ac:picMk id="5" creationId="{493ED945-01F7-44BA-9E02-BE34763C137A}"/>
          </ac:picMkLst>
        </pc:picChg>
        <pc:picChg chg="add del mod">
          <ac:chgData name="Helena Morris" userId="0064647f-9f98-4cb2-8fb8-b610d4a5700d" providerId="ADAL" clId="{97F8562C-2A42-47C5-9019-82172BD7746B}" dt="2021-03-19T11:10:25.394" v="4648" actId="478"/>
          <ac:picMkLst>
            <pc:docMk/>
            <pc:sldMk cId="2224957680" sldId="265"/>
            <ac:picMk id="5" creationId="{90918650-991C-46B2-8985-AD57EFA3F8B8}"/>
          </ac:picMkLst>
        </pc:picChg>
        <pc:picChg chg="add del mod">
          <ac:chgData name="Helena Morris" userId="0064647f-9f98-4cb2-8fb8-b610d4a5700d" providerId="ADAL" clId="{97F8562C-2A42-47C5-9019-82172BD7746B}" dt="2021-03-19T11:00:42.934" v="4615" actId="478"/>
          <ac:picMkLst>
            <pc:docMk/>
            <pc:sldMk cId="2224957680" sldId="265"/>
            <ac:picMk id="10" creationId="{596BAE66-6F83-4427-9DAC-B1FDC8C85973}"/>
          </ac:picMkLst>
        </pc:picChg>
        <pc:picChg chg="add del mod">
          <ac:chgData name="Helena Morris" userId="0064647f-9f98-4cb2-8fb8-b610d4a5700d" providerId="ADAL" clId="{97F8562C-2A42-47C5-9019-82172BD7746B}" dt="2021-03-19T11:10:26.034" v="4650" actId="478"/>
          <ac:picMkLst>
            <pc:docMk/>
            <pc:sldMk cId="2224957680" sldId="265"/>
            <ac:picMk id="11" creationId="{3CD9F7D0-266B-41F8-8E86-518F2C63FB54}"/>
          </ac:picMkLst>
        </pc:picChg>
        <pc:picChg chg="add del mod">
          <ac:chgData name="Helena Morris" userId="0064647f-9f98-4cb2-8fb8-b610d4a5700d" providerId="ADAL" clId="{97F8562C-2A42-47C5-9019-82172BD7746B}" dt="2021-03-05T11:07:59.522" v="1026" actId="478"/>
          <ac:picMkLst>
            <pc:docMk/>
            <pc:sldMk cId="2224957680" sldId="265"/>
            <ac:picMk id="12" creationId="{7A637181-4119-4E4E-AC83-267E809976F4}"/>
          </ac:picMkLst>
        </pc:picChg>
        <pc:picChg chg="add del mod">
          <ac:chgData name="Helena Morris" userId="0064647f-9f98-4cb2-8fb8-b610d4a5700d" providerId="ADAL" clId="{97F8562C-2A42-47C5-9019-82172BD7746B}" dt="2021-03-19T11:49:05.734" v="5111" actId="478"/>
          <ac:picMkLst>
            <pc:docMk/>
            <pc:sldMk cId="2224957680" sldId="265"/>
            <ac:picMk id="12" creationId="{E0DDA717-6973-4FF3-890F-24179418359C}"/>
          </ac:picMkLst>
        </pc:picChg>
        <pc:picChg chg="add mod">
          <ac:chgData name="Helena Morris" userId="0064647f-9f98-4cb2-8fb8-b610d4a5700d" providerId="ADAL" clId="{97F8562C-2A42-47C5-9019-82172BD7746B}" dt="2021-03-19T11:49:24.901" v="5116" actId="14100"/>
          <ac:picMkLst>
            <pc:docMk/>
            <pc:sldMk cId="2224957680" sldId="265"/>
            <ac:picMk id="13" creationId="{028945DA-9025-4339-B968-417C3A284240}"/>
          </ac:picMkLst>
        </pc:picChg>
        <pc:picChg chg="add del mod">
          <ac:chgData name="Helena Morris" userId="0064647f-9f98-4cb2-8fb8-b610d4a5700d" providerId="ADAL" clId="{97F8562C-2A42-47C5-9019-82172BD7746B}" dt="2021-03-12T12:11:45.322" v="2473" actId="478"/>
          <ac:picMkLst>
            <pc:docMk/>
            <pc:sldMk cId="2224957680" sldId="265"/>
            <ac:picMk id="13" creationId="{69734965-672A-4959-A578-B48199D722D3}"/>
          </ac:picMkLst>
        </pc:picChg>
        <pc:picChg chg="add del mod">
          <ac:chgData name="Helena Morris" userId="0064647f-9f98-4cb2-8fb8-b610d4a5700d" providerId="ADAL" clId="{97F8562C-2A42-47C5-9019-82172BD7746B}" dt="2021-03-26T11:55:54.189" v="6489" actId="478"/>
          <ac:picMkLst>
            <pc:docMk/>
            <pc:sldMk cId="2224957680" sldId="265"/>
            <ac:picMk id="14" creationId="{8FBDE6B4-A11D-4E20-A6F7-E361CE99E01A}"/>
          </ac:picMkLst>
        </pc:picChg>
        <pc:picChg chg="del mod">
          <ac:chgData name="Helena Morris" userId="0064647f-9f98-4cb2-8fb8-b610d4a5700d" providerId="ADAL" clId="{97F8562C-2A42-47C5-9019-82172BD7746B}" dt="2021-02-26T12:37:47.646" v="148" actId="478"/>
          <ac:picMkLst>
            <pc:docMk/>
            <pc:sldMk cId="2224957680" sldId="265"/>
            <ac:picMk id="1026" creationId="{4DB896DF-11FC-4866-AD7D-09FB063FEDA5}"/>
          </ac:picMkLst>
        </pc:picChg>
      </pc:sldChg>
      <pc:sldChg chg="addSp delSp modSp add del modNotesTx">
        <pc:chgData name="Helena Morris" userId="0064647f-9f98-4cb2-8fb8-b610d4a5700d" providerId="ADAL" clId="{97F8562C-2A42-47C5-9019-82172BD7746B}" dt="2021-03-26T13:21:02.033" v="7535" actId="20577"/>
        <pc:sldMkLst>
          <pc:docMk/>
          <pc:sldMk cId="2214951337" sldId="267"/>
        </pc:sldMkLst>
        <pc:spChg chg="mod">
          <ac:chgData name="Helena Morris" userId="0064647f-9f98-4cb2-8fb8-b610d4a5700d" providerId="ADAL" clId="{97F8562C-2A42-47C5-9019-82172BD7746B}" dt="2021-03-19T11:22:35.787" v="4891" actId="14100"/>
          <ac:spMkLst>
            <pc:docMk/>
            <pc:sldMk cId="2214951337" sldId="267"/>
            <ac:spMk id="2" creationId="{0B31C68F-6503-4E1F-86C7-55534F3DAACA}"/>
          </ac:spMkLst>
        </pc:spChg>
        <pc:spChg chg="mod">
          <ac:chgData name="Helena Morris" userId="0064647f-9f98-4cb2-8fb8-b610d4a5700d" providerId="ADAL" clId="{97F8562C-2A42-47C5-9019-82172BD7746B}" dt="2021-03-19T11:28:07.022" v="4981" actId="20577"/>
          <ac:spMkLst>
            <pc:docMk/>
            <pc:sldMk cId="2214951337" sldId="267"/>
            <ac:spMk id="9" creationId="{2033BD2E-50CD-40AC-9A5C-A3C05041795E}"/>
          </ac:spMkLst>
        </pc:spChg>
        <pc:picChg chg="add del mod">
          <ac:chgData name="Helena Morris" userId="0064647f-9f98-4cb2-8fb8-b610d4a5700d" providerId="ADAL" clId="{97F8562C-2A42-47C5-9019-82172BD7746B}" dt="2021-03-19T11:20:06.363" v="4866" actId="478"/>
          <ac:picMkLst>
            <pc:docMk/>
            <pc:sldMk cId="2214951337" sldId="267"/>
            <ac:picMk id="3" creationId="{43782080-BE63-4C5A-AFE8-859481F3D1EB}"/>
          </ac:picMkLst>
        </pc:picChg>
        <pc:picChg chg="add del mod">
          <ac:chgData name="Helena Morris" userId="0064647f-9f98-4cb2-8fb8-b610d4a5700d" providerId="ADAL" clId="{97F8562C-2A42-47C5-9019-82172BD7746B}" dt="2021-03-05T11:11:15.184" v="1050" actId="478"/>
          <ac:picMkLst>
            <pc:docMk/>
            <pc:sldMk cId="2214951337" sldId="267"/>
            <ac:picMk id="3" creationId="{6BEAC5A8-1A69-4711-8849-2FF6A91B1175}"/>
          </ac:picMkLst>
        </pc:picChg>
        <pc:picChg chg="add del mod">
          <ac:chgData name="Helena Morris" userId="0064647f-9f98-4cb2-8fb8-b610d4a5700d" providerId="ADAL" clId="{97F8562C-2A42-47C5-9019-82172BD7746B}" dt="2021-02-26T12:45:39.712" v="170" actId="478"/>
          <ac:picMkLst>
            <pc:docMk/>
            <pc:sldMk cId="2214951337" sldId="267"/>
            <ac:picMk id="3" creationId="{E1B5AEC7-A09B-4F32-B830-B52D44F87115}"/>
          </ac:picMkLst>
        </pc:picChg>
        <pc:picChg chg="add mod">
          <ac:chgData name="Helena Morris" userId="0064647f-9f98-4cb2-8fb8-b610d4a5700d" providerId="ADAL" clId="{97F8562C-2A42-47C5-9019-82172BD7746B}" dt="2021-03-26T13:19:27.128" v="7509" actId="14100"/>
          <ac:picMkLst>
            <pc:docMk/>
            <pc:sldMk cId="2214951337" sldId="267"/>
            <ac:picMk id="3" creationId="{ED2C2D37-7F37-4FF5-866C-43CB535AB8DF}"/>
          </ac:picMkLst>
        </pc:picChg>
        <pc:picChg chg="add del mod">
          <ac:chgData name="Helena Morris" userId="0064647f-9f98-4cb2-8fb8-b610d4a5700d" providerId="ADAL" clId="{97F8562C-2A42-47C5-9019-82172BD7746B}" dt="2021-03-19T11:25:28.326" v="4926" actId="478"/>
          <ac:picMkLst>
            <pc:docMk/>
            <pc:sldMk cId="2214951337" sldId="267"/>
            <ac:picMk id="4" creationId="{0B0A3B6D-F489-4AA1-B401-752E6479F07C}"/>
          </ac:picMkLst>
        </pc:picChg>
        <pc:picChg chg="add mod">
          <ac:chgData name="Helena Morris" userId="0064647f-9f98-4cb2-8fb8-b610d4a5700d" providerId="ADAL" clId="{97F8562C-2A42-47C5-9019-82172BD7746B}" dt="2021-03-26T13:20:52.237" v="7516" actId="14100"/>
          <ac:picMkLst>
            <pc:docMk/>
            <pc:sldMk cId="2214951337" sldId="267"/>
            <ac:picMk id="4" creationId="{2A4B4C63-A323-4C9E-8C83-4F51F6FFD6D1}"/>
          </ac:picMkLst>
        </pc:picChg>
        <pc:picChg chg="add del mod">
          <ac:chgData name="Helena Morris" userId="0064647f-9f98-4cb2-8fb8-b610d4a5700d" providerId="ADAL" clId="{97F8562C-2A42-47C5-9019-82172BD7746B}" dt="2021-03-05T11:10:44.986" v="1044" actId="478"/>
          <ac:picMkLst>
            <pc:docMk/>
            <pc:sldMk cId="2214951337" sldId="267"/>
            <ac:picMk id="4" creationId="{A3151E63-206B-445A-B8FF-8D5ADAC016F6}"/>
          </ac:picMkLst>
        </pc:picChg>
        <pc:picChg chg="add del">
          <ac:chgData name="Helena Morris" userId="0064647f-9f98-4cb2-8fb8-b610d4a5700d" providerId="ADAL" clId="{97F8562C-2A42-47C5-9019-82172BD7746B}" dt="2021-03-19T11:20:14.266" v="4868" actId="478"/>
          <ac:picMkLst>
            <pc:docMk/>
            <pc:sldMk cId="2214951337" sldId="267"/>
            <ac:picMk id="5" creationId="{C53AC20D-02A7-47C4-81E5-51386FB48F31}"/>
          </ac:picMkLst>
        </pc:picChg>
        <pc:picChg chg="add del mod">
          <ac:chgData name="Helena Morris" userId="0064647f-9f98-4cb2-8fb8-b610d4a5700d" providerId="ADAL" clId="{97F8562C-2A42-47C5-9019-82172BD7746B}" dt="2021-03-05T11:12:09.581" v="1055" actId="478"/>
          <ac:picMkLst>
            <pc:docMk/>
            <pc:sldMk cId="2214951337" sldId="267"/>
            <ac:picMk id="5" creationId="{D09B4EF3-0CAD-4B35-AFFD-BCD395488EAD}"/>
          </ac:picMkLst>
        </pc:picChg>
        <pc:picChg chg="add del mod">
          <ac:chgData name="Helena Morris" userId="0064647f-9f98-4cb2-8fb8-b610d4a5700d" providerId="ADAL" clId="{97F8562C-2A42-47C5-9019-82172BD7746B}" dt="2021-03-12T12:26:25.850" v="2583" actId="478"/>
          <ac:picMkLst>
            <pc:docMk/>
            <pc:sldMk cId="2214951337" sldId="267"/>
            <ac:picMk id="6" creationId="{4C6495F6-5697-4416-B638-A92558D41AA7}"/>
          </ac:picMkLst>
        </pc:picChg>
        <pc:picChg chg="add del mod">
          <ac:chgData name="Helena Morris" userId="0064647f-9f98-4cb2-8fb8-b610d4a5700d" providerId="ADAL" clId="{97F8562C-2A42-47C5-9019-82172BD7746B}" dt="2021-03-26T13:19:04.384" v="7504" actId="478"/>
          <ac:picMkLst>
            <pc:docMk/>
            <pc:sldMk cId="2214951337" sldId="267"/>
            <ac:picMk id="6" creationId="{C3D4EB3D-C72C-4DEC-B5BF-8509EAA736E4}"/>
          </ac:picMkLst>
        </pc:picChg>
        <pc:picChg chg="add del mod">
          <ac:chgData name="Helena Morris" userId="0064647f-9f98-4cb2-8fb8-b610d4a5700d" providerId="ADAL" clId="{97F8562C-2A42-47C5-9019-82172BD7746B}" dt="2021-03-12T12:28:32.033" v="2590" actId="478"/>
          <ac:picMkLst>
            <pc:docMk/>
            <pc:sldMk cId="2214951337" sldId="267"/>
            <ac:picMk id="7" creationId="{D949BE84-FED2-46AD-B1BA-BB19CDB2B3AB}"/>
          </ac:picMkLst>
        </pc:picChg>
        <pc:picChg chg="add del mod">
          <ac:chgData name="Helena Morris" userId="0064647f-9f98-4cb2-8fb8-b610d4a5700d" providerId="ADAL" clId="{97F8562C-2A42-47C5-9019-82172BD7746B}" dt="2021-03-26T13:20:23.161" v="7510" actId="478"/>
          <ac:picMkLst>
            <pc:docMk/>
            <pc:sldMk cId="2214951337" sldId="267"/>
            <ac:picMk id="7" creationId="{DA8098FA-34F1-4E8E-9AB0-C77FA2070E19}"/>
          </ac:picMkLst>
        </pc:picChg>
        <pc:picChg chg="del">
          <ac:chgData name="Helena Morris" userId="0064647f-9f98-4cb2-8fb8-b610d4a5700d" providerId="ADAL" clId="{97F8562C-2A42-47C5-9019-82172BD7746B}" dt="2021-02-26T12:45:18.391" v="164" actId="478"/>
          <ac:picMkLst>
            <pc:docMk/>
            <pc:sldMk cId="2214951337" sldId="267"/>
            <ac:picMk id="7" creationId="{FF7B8FFD-4C91-4F86-BC3E-094B50C40A3A}"/>
          </ac:picMkLst>
        </pc:picChg>
        <pc:picChg chg="del">
          <ac:chgData name="Helena Morris" userId="0064647f-9f98-4cb2-8fb8-b610d4a5700d" providerId="ADAL" clId="{97F8562C-2A42-47C5-9019-82172BD7746B}" dt="2021-02-26T12:47:17.024" v="177" actId="478"/>
          <ac:picMkLst>
            <pc:docMk/>
            <pc:sldMk cId="2214951337" sldId="267"/>
            <ac:picMk id="13" creationId="{A8B4E3C9-6875-4583-B732-11FD6D4D90D2}"/>
          </ac:picMkLst>
        </pc:picChg>
      </pc:sldChg>
      <pc:sldChg chg="addSp delSp modSp modNotesTx">
        <pc:chgData name="Helena Morris" userId="0064647f-9f98-4cb2-8fb8-b610d4a5700d" providerId="ADAL" clId="{97F8562C-2A42-47C5-9019-82172BD7746B}" dt="2021-03-26T12:08:59.927" v="6766" actId="20577"/>
        <pc:sldMkLst>
          <pc:docMk/>
          <pc:sldMk cId="536602902" sldId="268"/>
        </pc:sldMkLst>
        <pc:spChg chg="mod">
          <ac:chgData name="Helena Morris" userId="0064647f-9f98-4cb2-8fb8-b610d4a5700d" providerId="ADAL" clId="{97F8562C-2A42-47C5-9019-82172BD7746B}" dt="2021-03-26T12:08:37.558" v="6718" actId="20577"/>
          <ac:spMkLst>
            <pc:docMk/>
            <pc:sldMk cId="536602902" sldId="268"/>
            <ac:spMk id="10" creationId="{5D86B5B1-A765-47AF-AA4B-5F813974690E}"/>
          </ac:spMkLst>
        </pc:spChg>
        <pc:picChg chg="del">
          <ac:chgData name="Helena Morris" userId="0064647f-9f98-4cb2-8fb8-b610d4a5700d" providerId="ADAL" clId="{97F8562C-2A42-47C5-9019-82172BD7746B}" dt="2021-02-26T12:53:19.073" v="185" actId="478"/>
          <ac:picMkLst>
            <pc:docMk/>
            <pc:sldMk cId="536602902" sldId="268"/>
            <ac:picMk id="3" creationId="{487B5A0E-B71D-4F55-A4CD-D9BF92B3BCE4}"/>
          </ac:picMkLst>
        </pc:picChg>
        <pc:picChg chg="add del mod">
          <ac:chgData name="Helena Morris" userId="0064647f-9f98-4cb2-8fb8-b610d4a5700d" providerId="ADAL" clId="{97F8562C-2A42-47C5-9019-82172BD7746B}" dt="2021-03-26T12:06:07.130" v="6693" actId="478"/>
          <ac:picMkLst>
            <pc:docMk/>
            <pc:sldMk cId="536602902" sldId="268"/>
            <ac:picMk id="3" creationId="{C491EE90-E132-454C-BA79-9DF55A4FE13C}"/>
          </ac:picMkLst>
        </pc:picChg>
        <pc:picChg chg="add del mod">
          <ac:chgData name="Helena Morris" userId="0064647f-9f98-4cb2-8fb8-b610d4a5700d" providerId="ADAL" clId="{97F8562C-2A42-47C5-9019-82172BD7746B}" dt="2021-03-12T12:32:02.522" v="2628" actId="478"/>
          <ac:picMkLst>
            <pc:docMk/>
            <pc:sldMk cId="536602902" sldId="268"/>
            <ac:picMk id="3" creationId="{F4C94E70-75CB-4D22-883A-7BC1CCC56055}"/>
          </ac:picMkLst>
        </pc:picChg>
        <pc:picChg chg="add del mod">
          <ac:chgData name="Helena Morris" userId="0064647f-9f98-4cb2-8fb8-b610d4a5700d" providerId="ADAL" clId="{97F8562C-2A42-47C5-9019-82172BD7746B}" dt="2021-03-12T12:35:34.939" v="2637" actId="478"/>
          <ac:picMkLst>
            <pc:docMk/>
            <pc:sldMk cId="536602902" sldId="268"/>
            <ac:picMk id="4" creationId="{89481994-1592-4C74-9418-FB41DB23BABE}"/>
          </ac:picMkLst>
        </pc:picChg>
        <pc:picChg chg="add del mod">
          <ac:chgData name="Helena Morris" userId="0064647f-9f98-4cb2-8fb8-b610d4a5700d" providerId="ADAL" clId="{97F8562C-2A42-47C5-9019-82172BD7746B}" dt="2021-03-05T11:15:01.204" v="1074" actId="478"/>
          <ac:picMkLst>
            <pc:docMk/>
            <pc:sldMk cId="536602902" sldId="268"/>
            <ac:picMk id="4" creationId="{A3F5ACFC-0328-4335-88F9-4AC83B2E4F75}"/>
          </ac:picMkLst>
        </pc:picChg>
        <pc:picChg chg="add del mod">
          <ac:chgData name="Helena Morris" userId="0064647f-9f98-4cb2-8fb8-b610d4a5700d" providerId="ADAL" clId="{97F8562C-2A42-47C5-9019-82172BD7746B}" dt="2021-03-26T12:07:01.398" v="6700" actId="478"/>
          <ac:picMkLst>
            <pc:docMk/>
            <pc:sldMk cId="536602902" sldId="268"/>
            <ac:picMk id="4" creationId="{DA1ED037-6013-41E6-82E3-2CA470A86F2C}"/>
          </ac:picMkLst>
        </pc:picChg>
        <pc:picChg chg="del">
          <ac:chgData name="Helena Morris" userId="0064647f-9f98-4cb2-8fb8-b610d4a5700d" providerId="ADAL" clId="{97F8562C-2A42-47C5-9019-82172BD7746B}" dt="2021-02-26T12:54:31.154" v="192" actId="478"/>
          <ac:picMkLst>
            <pc:docMk/>
            <pc:sldMk cId="536602902" sldId="268"/>
            <ac:picMk id="5" creationId="{8287A487-7093-490B-9A96-CBBBF7B9A058}"/>
          </ac:picMkLst>
        </pc:picChg>
        <pc:picChg chg="add del mod">
          <ac:chgData name="Helena Morris" userId="0064647f-9f98-4cb2-8fb8-b610d4a5700d" providerId="ADAL" clId="{97F8562C-2A42-47C5-9019-82172BD7746B}" dt="2021-03-12T12:39:27.316" v="2775" actId="478"/>
          <ac:picMkLst>
            <pc:docMk/>
            <pc:sldMk cId="536602902" sldId="268"/>
            <ac:picMk id="5" creationId="{A7FA4EC9-24A7-4D39-9259-7884F408B3F0}"/>
          </ac:picMkLst>
        </pc:picChg>
        <pc:picChg chg="add mod">
          <ac:chgData name="Helena Morris" userId="0064647f-9f98-4cb2-8fb8-b610d4a5700d" providerId="ADAL" clId="{97F8562C-2A42-47C5-9019-82172BD7746B}" dt="2021-03-26T12:07:36.137" v="6708" actId="14100"/>
          <ac:picMkLst>
            <pc:docMk/>
            <pc:sldMk cId="536602902" sldId="268"/>
            <ac:picMk id="5" creationId="{C5A01424-359F-4401-B2C2-BE020D6CF24F}"/>
          </ac:picMkLst>
        </pc:picChg>
        <pc:picChg chg="add del mod">
          <ac:chgData name="Helena Morris" userId="0064647f-9f98-4cb2-8fb8-b610d4a5700d" providerId="ADAL" clId="{97F8562C-2A42-47C5-9019-82172BD7746B}" dt="2021-03-05T11:16:28.709" v="1085" actId="478"/>
          <ac:picMkLst>
            <pc:docMk/>
            <pc:sldMk cId="536602902" sldId="268"/>
            <ac:picMk id="6" creationId="{7780EE41-E4A8-490C-9A1B-3C932B5AA549}"/>
          </ac:picMkLst>
        </pc:picChg>
        <pc:picChg chg="add del mod">
          <ac:chgData name="Helena Morris" userId="0064647f-9f98-4cb2-8fb8-b610d4a5700d" providerId="ADAL" clId="{97F8562C-2A42-47C5-9019-82172BD7746B}" dt="2021-03-19T11:29:02.415" v="4982" actId="478"/>
          <ac:picMkLst>
            <pc:docMk/>
            <pc:sldMk cId="536602902" sldId="268"/>
            <ac:picMk id="6" creationId="{D1993E00-1F93-4B4A-83C9-C965D68437A8}"/>
          </ac:picMkLst>
        </pc:picChg>
        <pc:picChg chg="add mod">
          <ac:chgData name="Helena Morris" userId="0064647f-9f98-4cb2-8fb8-b610d4a5700d" providerId="ADAL" clId="{97F8562C-2A42-47C5-9019-82172BD7746B}" dt="2021-03-26T12:07:29.954" v="6707" actId="14100"/>
          <ac:picMkLst>
            <pc:docMk/>
            <pc:sldMk cId="536602902" sldId="268"/>
            <ac:picMk id="6" creationId="{FD7CAAB1-C994-41DC-94F6-78837A329C68}"/>
          </ac:picMkLst>
        </pc:picChg>
        <pc:picChg chg="add del mod">
          <ac:chgData name="Helena Morris" userId="0064647f-9f98-4cb2-8fb8-b610d4a5700d" providerId="ADAL" clId="{97F8562C-2A42-47C5-9019-82172BD7746B}" dt="2021-03-19T11:30:08.711" v="4990" actId="478"/>
          <ac:picMkLst>
            <pc:docMk/>
            <pc:sldMk cId="536602902" sldId="268"/>
            <ac:picMk id="7" creationId="{12D5828C-D684-4177-8BAA-D1848F185415}"/>
          </ac:picMkLst>
        </pc:picChg>
      </pc:sldChg>
      <pc:sldChg chg="addSp delSp modSp modNotesTx">
        <pc:chgData name="Helena Morris" userId="0064647f-9f98-4cb2-8fb8-b610d4a5700d" providerId="ADAL" clId="{97F8562C-2A42-47C5-9019-82172BD7746B}" dt="2021-03-26T12:44:15.563" v="7101" actId="20577"/>
        <pc:sldMkLst>
          <pc:docMk/>
          <pc:sldMk cId="1294067090" sldId="270"/>
        </pc:sldMkLst>
        <pc:spChg chg="mod">
          <ac:chgData name="Helena Morris" userId="0064647f-9f98-4cb2-8fb8-b610d4a5700d" providerId="ADAL" clId="{97F8562C-2A42-47C5-9019-82172BD7746B}" dt="2021-02-26T14:47:00.910" v="322" actId="1076"/>
          <ac:spMkLst>
            <pc:docMk/>
            <pc:sldMk cId="1294067090" sldId="270"/>
            <ac:spMk id="2" creationId="{7F2F2143-5F24-4663-9529-E273CA5DC612}"/>
          </ac:spMkLst>
        </pc:spChg>
        <pc:spChg chg="mod">
          <ac:chgData name="Helena Morris" userId="0064647f-9f98-4cb2-8fb8-b610d4a5700d" providerId="ADAL" clId="{97F8562C-2A42-47C5-9019-82172BD7746B}" dt="2021-03-12T15:27:11.060" v="3491" actId="20577"/>
          <ac:spMkLst>
            <pc:docMk/>
            <pc:sldMk cId="1294067090" sldId="270"/>
            <ac:spMk id="5" creationId="{7081F579-6215-4D8E-B615-A3FAA526B52B}"/>
          </ac:spMkLst>
        </pc:spChg>
        <pc:picChg chg="del">
          <ac:chgData name="Helena Morris" userId="0064647f-9f98-4cb2-8fb8-b610d4a5700d" providerId="ADAL" clId="{97F8562C-2A42-47C5-9019-82172BD7746B}" dt="2021-03-12T15:23:38.130" v="3430" actId="478"/>
          <ac:picMkLst>
            <pc:docMk/>
            <pc:sldMk cId="1294067090" sldId="270"/>
            <ac:picMk id="3" creationId="{933994D6-C717-4F35-8E65-A7539CC268E9}"/>
          </ac:picMkLst>
        </pc:picChg>
        <pc:picChg chg="add del">
          <ac:chgData name="Helena Morris" userId="0064647f-9f98-4cb2-8fb8-b610d4a5700d" providerId="ADAL" clId="{97F8562C-2A42-47C5-9019-82172BD7746B}" dt="2021-03-12T15:23:43.555" v="3432" actId="478"/>
          <ac:picMkLst>
            <pc:docMk/>
            <pc:sldMk cId="1294067090" sldId="270"/>
            <ac:picMk id="4" creationId="{95E2968E-51F2-41D9-9359-2A843386EDBB}"/>
          </ac:picMkLst>
        </pc:picChg>
        <pc:picChg chg="add mod">
          <ac:chgData name="Helena Morris" userId="0064647f-9f98-4cb2-8fb8-b610d4a5700d" providerId="ADAL" clId="{97F8562C-2A42-47C5-9019-82172BD7746B}" dt="2021-03-12T16:01:42.903" v="3671" actId="14100"/>
          <ac:picMkLst>
            <pc:docMk/>
            <pc:sldMk cId="1294067090" sldId="270"/>
            <ac:picMk id="7" creationId="{A1C77988-A16F-462D-B2E3-5A3D51DB3E37}"/>
          </ac:picMkLst>
        </pc:picChg>
      </pc:sldChg>
      <pc:sldChg chg="modNotesTx">
        <pc:chgData name="Helena Morris" userId="0064647f-9f98-4cb2-8fb8-b610d4a5700d" providerId="ADAL" clId="{97F8562C-2A42-47C5-9019-82172BD7746B}" dt="2021-03-26T12:56:22.927" v="7258" actId="20577"/>
        <pc:sldMkLst>
          <pc:docMk/>
          <pc:sldMk cId="1175981116" sldId="271"/>
        </pc:sldMkLst>
      </pc:sldChg>
      <pc:sldChg chg="modSp">
        <pc:chgData name="Helena Morris" userId="0064647f-9f98-4cb2-8fb8-b610d4a5700d" providerId="ADAL" clId="{97F8562C-2A42-47C5-9019-82172BD7746B}" dt="2021-03-19T09:57:15.571" v="3673" actId="20577"/>
        <pc:sldMkLst>
          <pc:docMk/>
          <pc:sldMk cId="2009444173" sldId="274"/>
        </pc:sldMkLst>
        <pc:spChg chg="mod">
          <ac:chgData name="Helena Morris" userId="0064647f-9f98-4cb2-8fb8-b610d4a5700d" providerId="ADAL" clId="{97F8562C-2A42-47C5-9019-82172BD7746B}" dt="2021-03-19T09:57:15.571" v="3673" actId="20577"/>
          <ac:spMkLst>
            <pc:docMk/>
            <pc:sldMk cId="2009444173" sldId="274"/>
            <ac:spMk id="5" creationId="{A04D9283-CBD9-431C-8E5D-E01D819BA240}"/>
          </ac:spMkLst>
        </pc:spChg>
      </pc:sldChg>
      <pc:sldChg chg="addSp delSp modSp modNotesTx">
        <pc:chgData name="Helena Morris" userId="0064647f-9f98-4cb2-8fb8-b610d4a5700d" providerId="ADAL" clId="{97F8562C-2A42-47C5-9019-82172BD7746B}" dt="2021-03-26T10:15:18.606" v="6196" actId="20577"/>
        <pc:sldMkLst>
          <pc:docMk/>
          <pc:sldMk cId="1355758255" sldId="275"/>
        </pc:sldMkLst>
        <pc:spChg chg="mod">
          <ac:chgData name="Helena Morris" userId="0064647f-9f98-4cb2-8fb8-b610d4a5700d" providerId="ADAL" clId="{97F8562C-2A42-47C5-9019-82172BD7746B}" dt="2021-03-26T10:14:50.063" v="6151" actId="20577"/>
          <ac:spMkLst>
            <pc:docMk/>
            <pc:sldMk cId="1355758255" sldId="275"/>
            <ac:spMk id="7" creationId="{58B4B8AD-5E88-4D61-B120-463FE2CEE20A}"/>
          </ac:spMkLst>
        </pc:spChg>
        <pc:picChg chg="add del mod">
          <ac:chgData name="Helena Morris" userId="0064647f-9f98-4cb2-8fb8-b610d4a5700d" providerId="ADAL" clId="{97F8562C-2A42-47C5-9019-82172BD7746B}" dt="2021-03-05T10:10:17.710" v="651" actId="478"/>
          <ac:picMkLst>
            <pc:docMk/>
            <pc:sldMk cId="1355758255" sldId="275"/>
            <ac:picMk id="3" creationId="{28C6E3DA-E1EC-47CC-B124-D1314DE097A8}"/>
          </ac:picMkLst>
        </pc:picChg>
        <pc:picChg chg="add del mod">
          <ac:chgData name="Helena Morris" userId="0064647f-9f98-4cb2-8fb8-b610d4a5700d" providerId="ADAL" clId="{97F8562C-2A42-47C5-9019-82172BD7746B}" dt="2021-03-19T10:34:22.463" v="4339" actId="478"/>
          <ac:picMkLst>
            <pc:docMk/>
            <pc:sldMk cId="1355758255" sldId="275"/>
            <ac:picMk id="3" creationId="{8924F4C3-30D6-4B78-B701-8F5C34A7B7EB}"/>
          </ac:picMkLst>
        </pc:picChg>
        <pc:picChg chg="add mod">
          <ac:chgData name="Helena Morris" userId="0064647f-9f98-4cb2-8fb8-b610d4a5700d" providerId="ADAL" clId="{97F8562C-2A42-47C5-9019-82172BD7746B}" dt="2021-03-26T10:14:27.069" v="6149" actId="14100"/>
          <ac:picMkLst>
            <pc:docMk/>
            <pc:sldMk cId="1355758255" sldId="275"/>
            <ac:picMk id="3" creationId="{CB1EEA51-EA4D-4554-9A76-90B26DE05750}"/>
          </ac:picMkLst>
        </pc:picChg>
        <pc:picChg chg="add del mod">
          <ac:chgData name="Helena Morris" userId="0064647f-9f98-4cb2-8fb8-b610d4a5700d" providerId="ADAL" clId="{97F8562C-2A42-47C5-9019-82172BD7746B}" dt="2021-03-12T10:22:57.590" v="1826" actId="478"/>
          <ac:picMkLst>
            <pc:docMk/>
            <pc:sldMk cId="1355758255" sldId="275"/>
            <ac:picMk id="4" creationId="{1F627755-4FF0-4817-872C-7C63437A9A69}"/>
          </ac:picMkLst>
        </pc:picChg>
        <pc:picChg chg="add del mod">
          <ac:chgData name="Helena Morris" userId="0064647f-9f98-4cb2-8fb8-b610d4a5700d" providerId="ADAL" clId="{97F8562C-2A42-47C5-9019-82172BD7746B}" dt="2021-03-26T10:14:09.870" v="6144" actId="478"/>
          <ac:picMkLst>
            <pc:docMk/>
            <pc:sldMk cId="1355758255" sldId="275"/>
            <ac:picMk id="4" creationId="{BBD65AF3-79AF-454E-B17C-CBBB51C1470E}"/>
          </ac:picMkLst>
        </pc:picChg>
        <pc:picChg chg="del">
          <ac:chgData name="Helena Morris" userId="0064647f-9f98-4cb2-8fb8-b610d4a5700d" providerId="ADAL" clId="{97F8562C-2A42-47C5-9019-82172BD7746B}" dt="2021-02-26T12:24:53.907" v="123" actId="478"/>
          <ac:picMkLst>
            <pc:docMk/>
            <pc:sldMk cId="1355758255" sldId="275"/>
            <ac:picMk id="8" creationId="{645C0CD7-7AAD-4798-8AEF-C5E4022266CE}"/>
          </ac:picMkLst>
        </pc:picChg>
      </pc:sldChg>
      <pc:sldChg chg="addSp delSp modSp modNotesTx">
        <pc:chgData name="Helena Morris" userId="0064647f-9f98-4cb2-8fb8-b610d4a5700d" providerId="ADAL" clId="{97F8562C-2A42-47C5-9019-82172BD7746B}" dt="2021-03-26T12:42:51.850" v="7060" actId="20577"/>
        <pc:sldMkLst>
          <pc:docMk/>
          <pc:sldMk cId="2257851560" sldId="276"/>
        </pc:sldMkLst>
        <pc:picChg chg="del mod">
          <ac:chgData name="Helena Morris" userId="0064647f-9f98-4cb2-8fb8-b610d4a5700d" providerId="ADAL" clId="{97F8562C-2A42-47C5-9019-82172BD7746B}" dt="2021-03-12T15:19:45.164" v="3372" actId="478"/>
          <ac:picMkLst>
            <pc:docMk/>
            <pc:sldMk cId="2257851560" sldId="276"/>
            <ac:picMk id="3" creationId="{2C39F465-B34D-49AD-944C-74581B556476}"/>
          </ac:picMkLst>
        </pc:picChg>
        <pc:picChg chg="add del mod">
          <ac:chgData name="Helena Morris" userId="0064647f-9f98-4cb2-8fb8-b610d4a5700d" providerId="ADAL" clId="{97F8562C-2A42-47C5-9019-82172BD7746B}" dt="2021-03-26T12:41:04.569" v="7006" actId="478"/>
          <ac:picMkLst>
            <pc:docMk/>
            <pc:sldMk cId="2257851560" sldId="276"/>
            <ac:picMk id="3" creationId="{EAD1EA7F-D41E-4BDB-9B77-90F097E48FFD}"/>
          </ac:picMkLst>
        </pc:picChg>
        <pc:picChg chg="add del mod">
          <ac:chgData name="Helena Morris" userId="0064647f-9f98-4cb2-8fb8-b610d4a5700d" providerId="ADAL" clId="{97F8562C-2A42-47C5-9019-82172BD7746B}" dt="2021-03-26T12:40:38.563" v="6999" actId="478"/>
          <ac:picMkLst>
            <pc:docMk/>
            <pc:sldMk cId="2257851560" sldId="276"/>
            <ac:picMk id="4" creationId="{D3CDBB40-5CDA-4488-BF6B-819FDE7DC0F4}"/>
          </ac:picMkLst>
        </pc:picChg>
        <pc:picChg chg="add mod">
          <ac:chgData name="Helena Morris" userId="0064647f-9f98-4cb2-8fb8-b610d4a5700d" providerId="ADAL" clId="{97F8562C-2A42-47C5-9019-82172BD7746B}" dt="2021-03-26T12:42:26.805" v="7012" actId="1076"/>
          <ac:picMkLst>
            <pc:docMk/>
            <pc:sldMk cId="2257851560" sldId="276"/>
            <ac:picMk id="8" creationId="{165F4F0F-A90B-450B-B08E-CB19793DB9C8}"/>
          </ac:picMkLst>
        </pc:picChg>
      </pc:sldChg>
      <pc:sldChg chg="addSp delSp modSp modNotesTx">
        <pc:chgData name="Helena Morris" userId="0064647f-9f98-4cb2-8fb8-b610d4a5700d" providerId="ADAL" clId="{97F8562C-2A42-47C5-9019-82172BD7746B}" dt="2021-03-26T12:43:59.315" v="7087" actId="20577"/>
        <pc:sldMkLst>
          <pc:docMk/>
          <pc:sldMk cId="1341614780" sldId="277"/>
        </pc:sldMkLst>
        <pc:picChg chg="del">
          <ac:chgData name="Helena Morris" userId="0064647f-9f98-4cb2-8fb8-b610d4a5700d" providerId="ADAL" clId="{97F8562C-2A42-47C5-9019-82172BD7746B}" dt="2021-03-12T15:21:33.034" v="3394" actId="478"/>
          <ac:picMkLst>
            <pc:docMk/>
            <pc:sldMk cId="1341614780" sldId="277"/>
            <ac:picMk id="3" creationId="{9D842BD2-F84D-47FF-966F-714A60296A93}"/>
          </ac:picMkLst>
        </pc:picChg>
        <pc:picChg chg="add mod">
          <ac:chgData name="Helena Morris" userId="0064647f-9f98-4cb2-8fb8-b610d4a5700d" providerId="ADAL" clId="{97F8562C-2A42-47C5-9019-82172BD7746B}" dt="2021-03-12T15:21:47.734" v="3399" actId="14100"/>
          <ac:picMkLst>
            <pc:docMk/>
            <pc:sldMk cId="1341614780" sldId="277"/>
            <ac:picMk id="4" creationId="{3ECFD740-9AED-4846-9CDE-90177E77ED57}"/>
          </ac:picMkLst>
        </pc:picChg>
      </pc:sldChg>
      <pc:sldChg chg="addSp delSp modSp">
        <pc:chgData name="Helena Morris" userId="0064647f-9f98-4cb2-8fb8-b610d4a5700d" providerId="ADAL" clId="{97F8562C-2A42-47C5-9019-82172BD7746B}" dt="2021-02-26T10:36:17.642" v="50" actId="20577"/>
        <pc:sldMkLst>
          <pc:docMk/>
          <pc:sldMk cId="2338310229" sldId="278"/>
        </pc:sldMkLst>
        <pc:spChg chg="mod">
          <ac:chgData name="Helena Morris" userId="0064647f-9f98-4cb2-8fb8-b610d4a5700d" providerId="ADAL" clId="{97F8562C-2A42-47C5-9019-82172BD7746B}" dt="2021-02-26T10:36:17.642" v="50" actId="20577"/>
          <ac:spMkLst>
            <pc:docMk/>
            <pc:sldMk cId="2338310229" sldId="278"/>
            <ac:spMk id="6" creationId="{BC9B24E3-B992-4A88-BFEB-311A17AC93AA}"/>
          </ac:spMkLst>
        </pc:spChg>
        <pc:picChg chg="add mod">
          <ac:chgData name="Helena Morris" userId="0064647f-9f98-4cb2-8fb8-b610d4a5700d" providerId="ADAL" clId="{97F8562C-2A42-47C5-9019-82172BD7746B}" dt="2021-02-26T10:34:39.840" v="48" actId="14100"/>
          <ac:picMkLst>
            <pc:docMk/>
            <pc:sldMk cId="2338310229" sldId="278"/>
            <ac:picMk id="2" creationId="{47332703-CFDD-4D77-B21B-FCE4E3A186DD}"/>
          </ac:picMkLst>
        </pc:picChg>
        <pc:picChg chg="del">
          <ac:chgData name="Helena Morris" userId="0064647f-9f98-4cb2-8fb8-b610d4a5700d" providerId="ADAL" clId="{97F8562C-2A42-47C5-9019-82172BD7746B}" dt="2021-02-26T10:34:19.803" v="44" actId="478"/>
          <ac:picMkLst>
            <pc:docMk/>
            <pc:sldMk cId="2338310229" sldId="278"/>
            <ac:picMk id="4" creationId="{5A65D8BB-742B-4706-8912-FBEDCB8F9F16}"/>
          </ac:picMkLst>
        </pc:picChg>
      </pc:sldChg>
      <pc:sldChg chg="addSp delSp modSp modNotesTx">
        <pc:chgData name="Helena Morris" userId="0064647f-9f98-4cb2-8fb8-b610d4a5700d" providerId="ADAL" clId="{97F8562C-2A42-47C5-9019-82172BD7746B}" dt="2021-03-26T10:01:07.253" v="6008" actId="20577"/>
        <pc:sldMkLst>
          <pc:docMk/>
          <pc:sldMk cId="1806226682" sldId="279"/>
        </pc:sldMkLst>
        <pc:spChg chg="mod">
          <ac:chgData name="Helena Morris" userId="0064647f-9f98-4cb2-8fb8-b610d4a5700d" providerId="ADAL" clId="{97F8562C-2A42-47C5-9019-82172BD7746B}" dt="2021-03-26T09:57:22.340" v="5837" actId="20577"/>
          <ac:spMkLst>
            <pc:docMk/>
            <pc:sldMk cId="1806226682" sldId="279"/>
            <ac:spMk id="6" creationId="{BC9B24E3-B992-4A88-BFEB-311A17AC93AA}"/>
          </ac:spMkLst>
        </pc:spChg>
        <pc:spChg chg="mod">
          <ac:chgData name="Helena Morris" userId="0064647f-9f98-4cb2-8fb8-b610d4a5700d" providerId="ADAL" clId="{97F8562C-2A42-47C5-9019-82172BD7746B}" dt="2021-03-26T10:00:45.576" v="5928" actId="20577"/>
          <ac:spMkLst>
            <pc:docMk/>
            <pc:sldMk cId="1806226682" sldId="279"/>
            <ac:spMk id="12" creationId="{74DFC6C7-9642-4E29-ACE6-B5C0FC7FF3A1}"/>
          </ac:spMkLst>
        </pc:spChg>
        <pc:picChg chg="add del mod">
          <ac:chgData name="Helena Morris" userId="0064647f-9f98-4cb2-8fb8-b610d4a5700d" providerId="ADAL" clId="{97F8562C-2A42-47C5-9019-82172BD7746B}" dt="2021-03-26T09:58:42.780" v="5838" actId="478"/>
          <ac:picMkLst>
            <pc:docMk/>
            <pc:sldMk cId="1806226682" sldId="279"/>
            <ac:picMk id="2" creationId="{3E5AFF9B-B87D-4162-BE0F-AA2B04389412}"/>
          </ac:picMkLst>
        </pc:picChg>
        <pc:picChg chg="del">
          <ac:chgData name="Helena Morris" userId="0064647f-9f98-4cb2-8fb8-b610d4a5700d" providerId="ADAL" clId="{97F8562C-2A42-47C5-9019-82172BD7746B}" dt="2021-02-26T11:39:42.337" v="59" actId="478"/>
          <ac:picMkLst>
            <pc:docMk/>
            <pc:sldMk cId="1806226682" sldId="279"/>
            <ac:picMk id="2" creationId="{87483BB4-F59C-4F8A-B128-A171F8F0B4C3}"/>
          </ac:picMkLst>
        </pc:picChg>
        <pc:picChg chg="add del mod">
          <ac:chgData name="Helena Morris" userId="0064647f-9f98-4cb2-8fb8-b610d4a5700d" providerId="ADAL" clId="{97F8562C-2A42-47C5-9019-82172BD7746B}" dt="2021-03-12T09:59:28.220" v="1623" actId="478"/>
          <ac:picMkLst>
            <pc:docMk/>
            <pc:sldMk cId="1806226682" sldId="279"/>
            <ac:picMk id="2" creationId="{D2A37A6A-9D8F-4665-8B95-22F44621DFF8}"/>
          </ac:picMkLst>
        </pc:picChg>
        <pc:picChg chg="add del mod">
          <ac:chgData name="Helena Morris" userId="0064647f-9f98-4cb2-8fb8-b610d4a5700d" providerId="ADAL" clId="{97F8562C-2A42-47C5-9019-82172BD7746B}" dt="2021-03-05T09:57:27.031" v="581" actId="478"/>
          <ac:picMkLst>
            <pc:docMk/>
            <pc:sldMk cId="1806226682" sldId="279"/>
            <ac:picMk id="3" creationId="{64205DB4-A32A-4F38-8F87-02745581D83D}"/>
          </ac:picMkLst>
        </pc:picChg>
        <pc:picChg chg="add mod">
          <ac:chgData name="Helena Morris" userId="0064647f-9f98-4cb2-8fb8-b610d4a5700d" providerId="ADAL" clId="{97F8562C-2A42-47C5-9019-82172BD7746B}" dt="2021-03-26T09:59:11.223" v="5845" actId="14100"/>
          <ac:picMkLst>
            <pc:docMk/>
            <pc:sldMk cId="1806226682" sldId="279"/>
            <ac:picMk id="3" creationId="{CB35BB65-CCBA-48CF-9C9B-9C2D1411341E}"/>
          </ac:picMkLst>
        </pc:picChg>
        <pc:picChg chg="add del mod">
          <ac:chgData name="Helena Morris" userId="0064647f-9f98-4cb2-8fb8-b610d4a5700d" providerId="ADAL" clId="{97F8562C-2A42-47C5-9019-82172BD7746B}" dt="2021-03-19T10:20:48.620" v="4128" actId="478"/>
          <ac:picMkLst>
            <pc:docMk/>
            <pc:sldMk cId="1806226682" sldId="279"/>
            <ac:picMk id="3" creationId="{E9C7E867-06D4-44F8-AD40-A7064092D732}"/>
          </ac:picMkLst>
        </pc:picChg>
      </pc:sldChg>
      <pc:sldChg chg="modNotesTx">
        <pc:chgData name="Helena Morris" userId="0064647f-9f98-4cb2-8fb8-b610d4a5700d" providerId="ADAL" clId="{97F8562C-2A42-47C5-9019-82172BD7746B}" dt="2021-03-26T10:18:54.951" v="6211" actId="20577"/>
        <pc:sldMkLst>
          <pc:docMk/>
          <pc:sldMk cId="377154953" sldId="282"/>
        </pc:sldMkLst>
      </pc:sldChg>
      <pc:sldChg chg="addSp delSp modSp modNotesTx">
        <pc:chgData name="Helena Morris" userId="0064647f-9f98-4cb2-8fb8-b610d4a5700d" providerId="ADAL" clId="{97F8562C-2A42-47C5-9019-82172BD7746B}" dt="2021-03-26T12:44:40.299" v="7115" actId="20577"/>
        <pc:sldMkLst>
          <pc:docMk/>
          <pc:sldMk cId="2209885738" sldId="283"/>
        </pc:sldMkLst>
        <pc:spChg chg="mod">
          <ac:chgData name="Helena Morris" userId="0064647f-9f98-4cb2-8fb8-b610d4a5700d" providerId="ADAL" clId="{97F8562C-2A42-47C5-9019-82172BD7746B}" dt="2021-03-19T12:14:14.999" v="5245" actId="13926"/>
          <ac:spMkLst>
            <pc:docMk/>
            <pc:sldMk cId="2209885738" sldId="283"/>
            <ac:spMk id="9" creationId="{87E9A82D-1DB6-42CA-90C5-112C7707AE20}"/>
          </ac:spMkLst>
        </pc:spChg>
        <pc:picChg chg="add mod">
          <ac:chgData name="Helena Morris" userId="0064647f-9f98-4cb2-8fb8-b610d4a5700d" providerId="ADAL" clId="{97F8562C-2A42-47C5-9019-82172BD7746B}" dt="2021-03-19T12:10:25.602" v="5152" actId="14100"/>
          <ac:picMkLst>
            <pc:docMk/>
            <pc:sldMk cId="2209885738" sldId="283"/>
            <ac:picMk id="3" creationId="{A92E1240-8A6C-4CCB-AA3A-DD8F224FA169}"/>
          </ac:picMkLst>
        </pc:picChg>
        <pc:picChg chg="del">
          <ac:chgData name="Helena Morris" userId="0064647f-9f98-4cb2-8fb8-b610d4a5700d" providerId="ADAL" clId="{97F8562C-2A42-47C5-9019-82172BD7746B}" dt="2021-03-19T12:09:51.490" v="5144" actId="478"/>
          <ac:picMkLst>
            <pc:docMk/>
            <pc:sldMk cId="2209885738" sldId="283"/>
            <ac:picMk id="4" creationId="{53A0A700-E487-4A2A-95A6-BE528E64DD35}"/>
          </ac:picMkLst>
        </pc:picChg>
        <pc:picChg chg="del">
          <ac:chgData name="Helena Morris" userId="0064647f-9f98-4cb2-8fb8-b610d4a5700d" providerId="ADAL" clId="{97F8562C-2A42-47C5-9019-82172BD7746B}" dt="2021-03-19T12:11:38.115" v="5153" actId="478"/>
          <ac:picMkLst>
            <pc:docMk/>
            <pc:sldMk cId="2209885738" sldId="283"/>
            <ac:picMk id="6" creationId="{F324FFDE-0591-4922-8F16-64DFCF3ECAF6}"/>
          </ac:picMkLst>
        </pc:picChg>
        <pc:picChg chg="add del mod">
          <ac:chgData name="Helena Morris" userId="0064647f-9f98-4cb2-8fb8-b610d4a5700d" providerId="ADAL" clId="{97F8562C-2A42-47C5-9019-82172BD7746B}" dt="2021-03-19T12:12:30.746" v="5163" actId="478"/>
          <ac:picMkLst>
            <pc:docMk/>
            <pc:sldMk cId="2209885738" sldId="283"/>
            <ac:picMk id="10" creationId="{C7148809-1B04-4F76-9B7F-3C0DF7C84BA6}"/>
          </ac:picMkLst>
        </pc:picChg>
        <pc:picChg chg="add mod">
          <ac:chgData name="Helena Morris" userId="0064647f-9f98-4cb2-8fb8-b610d4a5700d" providerId="ADAL" clId="{97F8562C-2A42-47C5-9019-82172BD7746B}" dt="2021-03-19T12:13:28.785" v="5173" actId="14100"/>
          <ac:picMkLst>
            <pc:docMk/>
            <pc:sldMk cId="2209885738" sldId="283"/>
            <ac:picMk id="11" creationId="{79DDA035-3D8E-4A1D-858D-D7D60ADDA476}"/>
          </ac:picMkLst>
        </pc:picChg>
      </pc:sldChg>
      <pc:sldChg chg="addSp delSp modSp add del">
        <pc:chgData name="Helena Morris" userId="0064647f-9f98-4cb2-8fb8-b610d4a5700d" providerId="ADAL" clId="{97F8562C-2A42-47C5-9019-82172BD7746B}" dt="2021-02-26T12:24:47.566" v="122" actId="2696"/>
        <pc:sldMkLst>
          <pc:docMk/>
          <pc:sldMk cId="4257006032" sldId="283"/>
        </pc:sldMkLst>
        <pc:spChg chg="del">
          <ac:chgData name="Helena Morris" userId="0064647f-9f98-4cb2-8fb8-b610d4a5700d" providerId="ADAL" clId="{97F8562C-2A42-47C5-9019-82172BD7746B}" dt="2021-02-26T12:20:17.940" v="114"/>
          <ac:spMkLst>
            <pc:docMk/>
            <pc:sldMk cId="4257006032" sldId="283"/>
            <ac:spMk id="3" creationId="{62FA6826-D09E-44A5-A35A-D3DB64B26FD2}"/>
          </ac:spMkLst>
        </pc:spChg>
        <pc:spChg chg="add del mod">
          <ac:chgData name="Helena Morris" userId="0064647f-9f98-4cb2-8fb8-b610d4a5700d" providerId="ADAL" clId="{97F8562C-2A42-47C5-9019-82172BD7746B}" dt="2021-02-26T12:21:45.590" v="117"/>
          <ac:spMkLst>
            <pc:docMk/>
            <pc:sldMk cId="4257006032" sldId="283"/>
            <ac:spMk id="6" creationId="{23F53130-C873-4D33-8E99-DD792810A594}"/>
          </ac:spMkLst>
        </pc:spChg>
        <pc:picChg chg="add del mod">
          <ac:chgData name="Helena Morris" userId="0064647f-9f98-4cb2-8fb8-b610d4a5700d" providerId="ADAL" clId="{97F8562C-2A42-47C5-9019-82172BD7746B}" dt="2021-02-26T12:21:24.054" v="116" actId="478"/>
          <ac:picMkLst>
            <pc:docMk/>
            <pc:sldMk cId="4257006032" sldId="283"/>
            <ac:picMk id="4" creationId="{6F39A0EB-6381-4A1A-BC71-CB5F3A2C8A26}"/>
          </ac:picMkLst>
        </pc:picChg>
        <pc:picChg chg="add mod">
          <ac:chgData name="Helena Morris" userId="0064647f-9f98-4cb2-8fb8-b610d4a5700d" providerId="ADAL" clId="{97F8562C-2A42-47C5-9019-82172BD7746B}" dt="2021-02-26T12:22:11.262" v="121" actId="14100"/>
          <ac:picMkLst>
            <pc:docMk/>
            <pc:sldMk cId="4257006032" sldId="283"/>
            <ac:picMk id="7" creationId="{5DC7ED80-43C2-4C6E-8AC1-FE147A34A02B}"/>
          </ac:picMkLst>
        </pc:picChg>
      </pc:sldChg>
      <pc:sldChg chg="modSp modNotesTx">
        <pc:chgData name="Helena Morris" userId="0064647f-9f98-4cb2-8fb8-b610d4a5700d" providerId="ADAL" clId="{97F8562C-2A42-47C5-9019-82172BD7746B}" dt="2021-03-26T12:47:45.083" v="7130" actId="20577"/>
        <pc:sldMkLst>
          <pc:docMk/>
          <pc:sldMk cId="3226315003" sldId="284"/>
        </pc:sldMkLst>
        <pc:spChg chg="mod">
          <ac:chgData name="Helena Morris" userId="0064647f-9f98-4cb2-8fb8-b610d4a5700d" providerId="ADAL" clId="{97F8562C-2A42-47C5-9019-82172BD7746B}" dt="2021-03-19T12:14:36.435" v="5272" actId="1076"/>
          <ac:spMkLst>
            <pc:docMk/>
            <pc:sldMk cId="3226315003" sldId="284"/>
            <ac:spMk id="11" creationId="{6F8D3548-F5EE-41CF-8269-AA19E2A1D62B}"/>
          </ac:spMkLst>
        </pc:spChg>
      </pc:sldChg>
      <pc:sldChg chg="modSp modNotesTx">
        <pc:chgData name="Helena Morris" userId="0064647f-9f98-4cb2-8fb8-b610d4a5700d" providerId="ADAL" clId="{97F8562C-2A42-47C5-9019-82172BD7746B}" dt="2021-03-26T12:48:17.772" v="7145" actId="20577"/>
        <pc:sldMkLst>
          <pc:docMk/>
          <pc:sldMk cId="3407448380" sldId="285"/>
        </pc:sldMkLst>
        <pc:picChg chg="mod">
          <ac:chgData name="Helena Morris" userId="0064647f-9f98-4cb2-8fb8-b610d4a5700d" providerId="ADAL" clId="{97F8562C-2A42-47C5-9019-82172BD7746B}" dt="2021-03-05T11:45:34.923" v="1388" actId="1076"/>
          <ac:picMkLst>
            <pc:docMk/>
            <pc:sldMk cId="3407448380" sldId="285"/>
            <ac:picMk id="4" creationId="{AE35D349-456B-4C8F-9F48-7B87BCC7AC07}"/>
          </ac:picMkLst>
        </pc:picChg>
      </pc:sldChg>
      <pc:sldChg chg="addSp delSp modSp modNotesTx">
        <pc:chgData name="Helena Morris" userId="0064647f-9f98-4cb2-8fb8-b610d4a5700d" providerId="ADAL" clId="{97F8562C-2A42-47C5-9019-82172BD7746B}" dt="2021-03-26T13:22:00.560" v="7542" actId="14100"/>
        <pc:sldMkLst>
          <pc:docMk/>
          <pc:sldMk cId="3948069332" sldId="286"/>
        </pc:sldMkLst>
        <pc:spChg chg="mod">
          <ac:chgData name="Helena Morris" userId="0064647f-9f98-4cb2-8fb8-b610d4a5700d" providerId="ADAL" clId="{97F8562C-2A42-47C5-9019-82172BD7746B}" dt="2021-03-26T13:21:52.044" v="7540" actId="14100"/>
          <ac:spMkLst>
            <pc:docMk/>
            <pc:sldMk cId="3948069332" sldId="286"/>
            <ac:spMk id="2" creationId="{3662370A-BD4C-403E-9564-F02D964B5BAA}"/>
          </ac:spMkLst>
        </pc:spChg>
        <pc:spChg chg="mod">
          <ac:chgData name="Helena Morris" userId="0064647f-9f98-4cb2-8fb8-b610d4a5700d" providerId="ADAL" clId="{97F8562C-2A42-47C5-9019-82172BD7746B}" dt="2021-03-26T13:22:00.560" v="7542" actId="14100"/>
          <ac:spMkLst>
            <pc:docMk/>
            <pc:sldMk cId="3948069332" sldId="286"/>
            <ac:spMk id="10" creationId="{5D86B5B1-A765-47AF-AA4B-5F813974690E}"/>
          </ac:spMkLst>
        </pc:spChg>
        <pc:spChg chg="add del">
          <ac:chgData name="Helena Morris" userId="0064647f-9f98-4cb2-8fb8-b610d4a5700d" providerId="ADAL" clId="{97F8562C-2A42-47C5-9019-82172BD7746B}" dt="2021-03-19T11:33:15.009" v="5024"/>
          <ac:spMkLst>
            <pc:docMk/>
            <pc:sldMk cId="3948069332" sldId="286"/>
            <ac:spMk id="14" creationId="{6C52E41B-EACC-4098-95BD-E95AF0E319F2}"/>
          </ac:spMkLst>
        </pc:spChg>
        <pc:spChg chg="add">
          <ac:chgData name="Helena Morris" userId="0064647f-9f98-4cb2-8fb8-b610d4a5700d" providerId="ADAL" clId="{97F8562C-2A42-47C5-9019-82172BD7746B}" dt="2021-03-26T12:14:20.016" v="6775"/>
          <ac:spMkLst>
            <pc:docMk/>
            <pc:sldMk cId="3948069332" sldId="286"/>
            <ac:spMk id="14" creationId="{6DF26401-84F3-4815-A426-CB9F8CEFC4FB}"/>
          </ac:spMkLst>
        </pc:spChg>
        <pc:spChg chg="del">
          <ac:chgData name="Helena Morris" userId="0064647f-9f98-4cb2-8fb8-b610d4a5700d" providerId="ADAL" clId="{97F8562C-2A42-47C5-9019-82172BD7746B}" dt="2021-03-05T11:38:11.113" v="1212"/>
          <ac:spMkLst>
            <pc:docMk/>
            <pc:sldMk cId="3948069332" sldId="286"/>
            <ac:spMk id="14" creationId="{B2D9CFB0-F220-4CD0-B907-E5875FBE1488}"/>
          </ac:spMkLst>
        </pc:spChg>
        <pc:spChg chg="del mod">
          <ac:chgData name="Helena Morris" userId="0064647f-9f98-4cb2-8fb8-b610d4a5700d" providerId="ADAL" clId="{97F8562C-2A42-47C5-9019-82172BD7746B}" dt="2021-03-05T11:31:33.941" v="1191"/>
          <ac:spMkLst>
            <pc:docMk/>
            <pc:sldMk cId="3948069332" sldId="286"/>
            <ac:spMk id="15" creationId="{211696F8-F8B3-4D57-952A-4FE353F196E8}"/>
          </ac:spMkLst>
        </pc:spChg>
        <pc:spChg chg="add">
          <ac:chgData name="Helena Morris" userId="0064647f-9f98-4cb2-8fb8-b610d4a5700d" providerId="ADAL" clId="{97F8562C-2A42-47C5-9019-82172BD7746B}" dt="2021-03-26T12:16:10.410" v="6785"/>
          <ac:spMkLst>
            <pc:docMk/>
            <pc:sldMk cId="3948069332" sldId="286"/>
            <ac:spMk id="16" creationId="{6449BA08-86F4-4B33-8D93-164856DE12D4}"/>
          </ac:spMkLst>
        </pc:spChg>
        <pc:spChg chg="del">
          <ac:chgData name="Helena Morris" userId="0064647f-9f98-4cb2-8fb8-b610d4a5700d" providerId="ADAL" clId="{97F8562C-2A42-47C5-9019-82172BD7746B}" dt="2021-03-05T11:36:22.034" v="1202"/>
          <ac:spMkLst>
            <pc:docMk/>
            <pc:sldMk cId="3948069332" sldId="286"/>
            <ac:spMk id="16" creationId="{AF14F215-9D40-4C45-A5B5-70FDC570410C}"/>
          </ac:spMkLst>
        </pc:spChg>
        <pc:spChg chg="add del">
          <ac:chgData name="Helena Morris" userId="0064647f-9f98-4cb2-8fb8-b610d4a5700d" providerId="ADAL" clId="{97F8562C-2A42-47C5-9019-82172BD7746B}" dt="2021-03-19T11:34:31.280" v="5034"/>
          <ac:spMkLst>
            <pc:docMk/>
            <pc:sldMk cId="3948069332" sldId="286"/>
            <ac:spMk id="16" creationId="{DD499192-D4E3-4163-92C3-398AB400C52E}"/>
          </ac:spMkLst>
        </pc:spChg>
        <pc:spChg chg="del">
          <ac:chgData name="Helena Morris" userId="0064647f-9f98-4cb2-8fb8-b610d4a5700d" providerId="ADAL" clId="{97F8562C-2A42-47C5-9019-82172BD7746B}" dt="2021-03-05T11:39:29.366" v="1221"/>
          <ac:spMkLst>
            <pc:docMk/>
            <pc:sldMk cId="3948069332" sldId="286"/>
            <ac:spMk id="17" creationId="{134F3A69-844A-4EB2-BA16-48F46F2357EF}"/>
          </ac:spMkLst>
        </pc:spChg>
        <pc:spChg chg="add del mod">
          <ac:chgData name="Helena Morris" userId="0064647f-9f98-4cb2-8fb8-b610d4a5700d" providerId="ADAL" clId="{97F8562C-2A42-47C5-9019-82172BD7746B}" dt="2021-03-19T11:32:45.598" v="5019" actId="478"/>
          <ac:spMkLst>
            <pc:docMk/>
            <pc:sldMk cId="3948069332" sldId="286"/>
            <ac:spMk id="18" creationId="{2B805328-EC02-4CFB-890C-7E33D02EB064}"/>
          </ac:spMkLst>
        </pc:spChg>
        <pc:spChg chg="add">
          <ac:chgData name="Helena Morris" userId="0064647f-9f98-4cb2-8fb8-b610d4a5700d" providerId="ADAL" clId="{97F8562C-2A42-47C5-9019-82172BD7746B}" dt="2021-03-26T12:17:55.469" v="6799"/>
          <ac:spMkLst>
            <pc:docMk/>
            <pc:sldMk cId="3948069332" sldId="286"/>
            <ac:spMk id="18" creationId="{5DBFF561-99DC-4FCA-B267-98A669EF0672}"/>
          </ac:spMkLst>
        </pc:spChg>
        <pc:spChg chg="add del">
          <ac:chgData name="Helena Morris" userId="0064647f-9f98-4cb2-8fb8-b610d4a5700d" providerId="ADAL" clId="{97F8562C-2A42-47C5-9019-82172BD7746B}" dt="2021-03-19T11:34:03.735" v="5028" actId="478"/>
          <ac:spMkLst>
            <pc:docMk/>
            <pc:sldMk cId="3948069332" sldId="286"/>
            <ac:spMk id="19" creationId="{197174B1-2BFF-4BC7-98A1-05DB26C30B97}"/>
          </ac:spMkLst>
        </pc:spChg>
        <pc:spChg chg="add del">
          <ac:chgData name="Helena Morris" userId="0064647f-9f98-4cb2-8fb8-b610d4a5700d" providerId="ADAL" clId="{97F8562C-2A42-47C5-9019-82172BD7746B}" dt="2021-03-19T11:35:25.462" v="5039" actId="478"/>
          <ac:spMkLst>
            <pc:docMk/>
            <pc:sldMk cId="3948069332" sldId="286"/>
            <ac:spMk id="20" creationId="{DB7D7325-9FB6-42C3-ABB6-9527D0B301CA}"/>
          </ac:spMkLst>
        </pc:spChg>
        <pc:spChg chg="add del">
          <ac:chgData name="Helena Morris" userId="0064647f-9f98-4cb2-8fb8-b610d4a5700d" providerId="ADAL" clId="{97F8562C-2A42-47C5-9019-82172BD7746B}" dt="2021-03-19T11:40:18.606" v="5054" actId="478"/>
          <ac:spMkLst>
            <pc:docMk/>
            <pc:sldMk cId="3948069332" sldId="286"/>
            <ac:spMk id="21" creationId="{2FF82AFB-4046-441B-94A1-A2CD972F5333}"/>
          </ac:spMkLst>
        </pc:spChg>
        <pc:spChg chg="add del">
          <ac:chgData name="Helena Morris" userId="0064647f-9f98-4cb2-8fb8-b610d4a5700d" providerId="ADAL" clId="{97F8562C-2A42-47C5-9019-82172BD7746B}" dt="2021-03-19T11:36:06.107" v="5046"/>
          <ac:spMkLst>
            <pc:docMk/>
            <pc:sldMk cId="3948069332" sldId="286"/>
            <ac:spMk id="22" creationId="{D7FA1432-D016-4866-8C1E-8B16C4DC2DBC}"/>
          </ac:spMkLst>
        </pc:spChg>
        <pc:spChg chg="add del">
          <ac:chgData name="Helena Morris" userId="0064647f-9f98-4cb2-8fb8-b610d4a5700d" providerId="ADAL" clId="{97F8562C-2A42-47C5-9019-82172BD7746B}" dt="2021-03-19T11:40:55.265" v="5063"/>
          <ac:spMkLst>
            <pc:docMk/>
            <pc:sldMk cId="3948069332" sldId="286"/>
            <ac:spMk id="23" creationId="{C4C80EA8-1D3C-45B5-A77B-D658AC4D3AF2}"/>
          </ac:spMkLst>
        </pc:spChg>
        <pc:spChg chg="add del">
          <ac:chgData name="Helena Morris" userId="0064647f-9f98-4cb2-8fb8-b610d4a5700d" providerId="ADAL" clId="{97F8562C-2A42-47C5-9019-82172BD7746B}" dt="2021-03-19T11:44:04.225" v="5094"/>
          <ac:spMkLst>
            <pc:docMk/>
            <pc:sldMk cId="3948069332" sldId="286"/>
            <ac:spMk id="24" creationId="{2BB0511C-96B9-463D-929C-09E9687DF5F6}"/>
          </ac:spMkLst>
        </pc:spChg>
        <pc:spChg chg="add del">
          <ac:chgData name="Helena Morris" userId="0064647f-9f98-4cb2-8fb8-b610d4a5700d" providerId="ADAL" clId="{97F8562C-2A42-47C5-9019-82172BD7746B}" dt="2021-03-19T11:42:56.386" v="5084"/>
          <ac:spMkLst>
            <pc:docMk/>
            <pc:sldMk cId="3948069332" sldId="286"/>
            <ac:spMk id="25" creationId="{BC412527-D062-4747-9649-826FC1133C9C}"/>
          </ac:spMkLst>
        </pc:spChg>
        <pc:spChg chg="add del">
          <ac:chgData name="Helena Morris" userId="0064647f-9f98-4cb2-8fb8-b610d4a5700d" providerId="ADAL" clId="{97F8562C-2A42-47C5-9019-82172BD7746B}" dt="2021-03-19T11:41:54.515" v="5072"/>
          <ac:spMkLst>
            <pc:docMk/>
            <pc:sldMk cId="3948069332" sldId="286"/>
            <ac:spMk id="26" creationId="{F0B26FB3-E7C4-4EFC-8C3C-8945C011F102}"/>
          </ac:spMkLst>
        </pc:spChg>
        <pc:spChg chg="add">
          <ac:chgData name="Helena Morris" userId="0064647f-9f98-4cb2-8fb8-b610d4a5700d" providerId="ADAL" clId="{97F8562C-2A42-47C5-9019-82172BD7746B}" dt="2021-03-19T11:41:02.123" v="5065"/>
          <ac:spMkLst>
            <pc:docMk/>
            <pc:sldMk cId="3948069332" sldId="286"/>
            <ac:spMk id="27" creationId="{1C9E7A62-918D-4618-B5EF-8D0B9B87756E}"/>
          </ac:spMkLst>
        </pc:spChg>
        <pc:spChg chg="add del">
          <ac:chgData name="Helena Morris" userId="0064647f-9f98-4cb2-8fb8-b610d4a5700d" providerId="ADAL" clId="{97F8562C-2A42-47C5-9019-82172BD7746B}" dt="2021-03-26T12:17:44.380" v="6796"/>
          <ac:spMkLst>
            <pc:docMk/>
            <pc:sldMk cId="3948069332" sldId="286"/>
            <ac:spMk id="28" creationId="{65FA8B56-06F8-4BC2-92EB-E711FBF90423}"/>
          </ac:spMkLst>
        </pc:spChg>
        <pc:spChg chg="add del">
          <ac:chgData name="Helena Morris" userId="0064647f-9f98-4cb2-8fb8-b610d4a5700d" providerId="ADAL" clId="{97F8562C-2A42-47C5-9019-82172BD7746B}" dt="2021-03-26T12:15:59.082" v="6783"/>
          <ac:spMkLst>
            <pc:docMk/>
            <pc:sldMk cId="3948069332" sldId="286"/>
            <ac:spMk id="29" creationId="{BFF52380-D086-4A95-B8C4-FABE8F1BE7BB}"/>
          </ac:spMkLst>
        </pc:spChg>
        <pc:spChg chg="add del">
          <ac:chgData name="Helena Morris" userId="0064647f-9f98-4cb2-8fb8-b610d4a5700d" providerId="ADAL" clId="{97F8562C-2A42-47C5-9019-82172BD7746B}" dt="2021-03-26T12:14:11.488" v="6773"/>
          <ac:spMkLst>
            <pc:docMk/>
            <pc:sldMk cId="3948069332" sldId="286"/>
            <ac:spMk id="30" creationId="{6602B41C-88CB-4EC3-880B-9EEA066A07A2}"/>
          </ac:spMkLst>
        </pc:spChg>
        <pc:picChg chg="add del mod ord">
          <ac:chgData name="Helena Morris" userId="0064647f-9f98-4cb2-8fb8-b610d4a5700d" providerId="ADAL" clId="{97F8562C-2A42-47C5-9019-82172BD7746B}" dt="2021-03-12T12:43:44.188" v="2782" actId="478"/>
          <ac:picMkLst>
            <pc:docMk/>
            <pc:sldMk cId="3948069332" sldId="286"/>
            <ac:picMk id="3" creationId="{825A83CC-8D17-48DE-BE64-EEB4AA3548E7}"/>
          </ac:picMkLst>
        </pc:picChg>
        <pc:picChg chg="add del mod">
          <ac:chgData name="Helena Morris" userId="0064647f-9f98-4cb2-8fb8-b610d4a5700d" providerId="ADAL" clId="{97F8562C-2A42-47C5-9019-82172BD7746B}" dt="2021-03-19T11:43:08.039" v="5088" actId="478"/>
          <ac:picMkLst>
            <pc:docMk/>
            <pc:sldMk cId="3948069332" sldId="286"/>
            <ac:picMk id="3" creationId="{8518AD13-C280-4773-82E6-DC415F97F184}"/>
          </ac:picMkLst>
        </pc:picChg>
        <pc:picChg chg="add mod">
          <ac:chgData name="Helena Morris" userId="0064647f-9f98-4cb2-8fb8-b610d4a5700d" providerId="ADAL" clId="{97F8562C-2A42-47C5-9019-82172BD7746B}" dt="2021-03-26T12:14:27.102" v="6776" actId="14100"/>
          <ac:picMkLst>
            <pc:docMk/>
            <pc:sldMk cId="3948069332" sldId="286"/>
            <ac:picMk id="3" creationId="{F072205F-76E8-4E67-8BA4-697152F366BD}"/>
          </ac:picMkLst>
        </pc:picChg>
        <pc:picChg chg="add mod">
          <ac:chgData name="Helena Morris" userId="0064647f-9f98-4cb2-8fb8-b610d4a5700d" providerId="ADAL" clId="{97F8562C-2A42-47C5-9019-82172BD7746B}" dt="2021-03-26T12:16:33.931" v="6788" actId="14100"/>
          <ac:picMkLst>
            <pc:docMk/>
            <pc:sldMk cId="3948069332" sldId="286"/>
            <ac:picMk id="4" creationId="{5181CB7A-5715-42F1-A56D-2EFC058694BB}"/>
          </ac:picMkLst>
        </pc:picChg>
        <pc:picChg chg="add del mod">
          <ac:chgData name="Helena Morris" userId="0064647f-9f98-4cb2-8fb8-b610d4a5700d" providerId="ADAL" clId="{97F8562C-2A42-47C5-9019-82172BD7746B}" dt="2021-03-19T11:42:04.487" v="5075" actId="478"/>
          <ac:picMkLst>
            <pc:docMk/>
            <pc:sldMk cId="3948069332" sldId="286"/>
            <ac:picMk id="4" creationId="{94FBC784-5DBD-4CBE-B7A5-A1B58702B2A5}"/>
          </ac:picMkLst>
        </pc:picChg>
        <pc:picChg chg="add del mod">
          <ac:chgData name="Helena Morris" userId="0064647f-9f98-4cb2-8fb8-b610d4a5700d" providerId="ADAL" clId="{97F8562C-2A42-47C5-9019-82172BD7746B}" dt="2021-03-12T12:45:05.420" v="2794" actId="478"/>
          <ac:picMkLst>
            <pc:docMk/>
            <pc:sldMk cId="3948069332" sldId="286"/>
            <ac:picMk id="4" creationId="{FFF0200B-DAA2-4C41-A8BA-ECC7AEE24ED4}"/>
          </ac:picMkLst>
        </pc:picChg>
        <pc:picChg chg="add del mod">
          <ac:chgData name="Helena Morris" userId="0064647f-9f98-4cb2-8fb8-b610d4a5700d" providerId="ADAL" clId="{97F8562C-2A42-47C5-9019-82172BD7746B}" dt="2021-03-19T11:32:39.182" v="5017" actId="478"/>
          <ac:picMkLst>
            <pc:docMk/>
            <pc:sldMk cId="3948069332" sldId="286"/>
            <ac:picMk id="5" creationId="{02E0F726-D8C8-43B7-9AF7-C19D7054F1A4}"/>
          </ac:picMkLst>
        </pc:picChg>
        <pc:picChg chg="add mod">
          <ac:chgData name="Helena Morris" userId="0064647f-9f98-4cb2-8fb8-b610d4a5700d" providerId="ADAL" clId="{97F8562C-2A42-47C5-9019-82172BD7746B}" dt="2021-03-26T12:17:52.350" v="6798" actId="14100"/>
          <ac:picMkLst>
            <pc:docMk/>
            <pc:sldMk cId="3948069332" sldId="286"/>
            <ac:picMk id="5" creationId="{115DCD9F-7748-42B3-BE6E-E465D1D78280}"/>
          </ac:picMkLst>
        </pc:picChg>
        <pc:picChg chg="del">
          <ac:chgData name="Helena Morris" userId="0064647f-9f98-4cb2-8fb8-b610d4a5700d" providerId="ADAL" clId="{97F8562C-2A42-47C5-9019-82172BD7746B}" dt="2021-03-05T11:38:59.418" v="1215" actId="478"/>
          <ac:picMkLst>
            <pc:docMk/>
            <pc:sldMk cId="3948069332" sldId="286"/>
            <ac:picMk id="5" creationId="{3F28FE79-4EE8-4167-9FC6-A2E19AB75420}"/>
          </ac:picMkLst>
        </pc:picChg>
        <pc:picChg chg="add mod">
          <ac:chgData name="Helena Morris" userId="0064647f-9f98-4cb2-8fb8-b610d4a5700d" providerId="ADAL" clId="{97F8562C-2A42-47C5-9019-82172BD7746B}" dt="2021-03-26T12:19:17.282" v="6807" actId="14100"/>
          <ac:picMkLst>
            <pc:docMk/>
            <pc:sldMk cId="3948069332" sldId="286"/>
            <ac:picMk id="6" creationId="{140A526D-0F03-4041-B9D8-A9EC4827504E}"/>
          </ac:picMkLst>
        </pc:picChg>
        <pc:picChg chg="add del mod">
          <ac:chgData name="Helena Morris" userId="0064647f-9f98-4cb2-8fb8-b610d4a5700d" providerId="ADAL" clId="{97F8562C-2A42-47C5-9019-82172BD7746B}" dt="2021-03-12T12:46:41.212" v="2803" actId="478"/>
          <ac:picMkLst>
            <pc:docMk/>
            <pc:sldMk cId="3948069332" sldId="286"/>
            <ac:picMk id="6" creationId="{33ED2A78-F917-422F-9E2E-D9927B009E45}"/>
          </ac:picMkLst>
        </pc:picChg>
        <pc:picChg chg="add del mod">
          <ac:chgData name="Helena Morris" userId="0064647f-9f98-4cb2-8fb8-b610d4a5700d" providerId="ADAL" clId="{97F8562C-2A42-47C5-9019-82172BD7746B}" dt="2021-03-19T11:41:06.639" v="5066" actId="478"/>
          <ac:picMkLst>
            <pc:docMk/>
            <pc:sldMk cId="3948069332" sldId="286"/>
            <ac:picMk id="6" creationId="{DC692DB9-0501-4178-B8AE-D57EA875F514}"/>
          </ac:picMkLst>
        </pc:picChg>
        <pc:picChg chg="del">
          <ac:chgData name="Helena Morris" userId="0064647f-9f98-4cb2-8fb8-b610d4a5700d" providerId="ADAL" clId="{97F8562C-2A42-47C5-9019-82172BD7746B}" dt="2021-03-05T11:37:40.914" v="1205" actId="478"/>
          <ac:picMkLst>
            <pc:docMk/>
            <pc:sldMk cId="3948069332" sldId="286"/>
            <ac:picMk id="7" creationId="{1044BA49-AB4A-470F-B114-8D16DAFEE44D}"/>
          </ac:picMkLst>
        </pc:picChg>
        <pc:picChg chg="add del mod">
          <ac:chgData name="Helena Morris" userId="0064647f-9f98-4cb2-8fb8-b610d4a5700d" providerId="ADAL" clId="{97F8562C-2A42-47C5-9019-82172BD7746B}" dt="2021-03-19T11:34:00.302" v="5027" actId="478"/>
          <ac:picMkLst>
            <pc:docMk/>
            <pc:sldMk cId="3948069332" sldId="286"/>
            <ac:picMk id="7" creationId="{ABCBDAA8-9507-40A9-B938-9585AF1A7737}"/>
          </ac:picMkLst>
        </pc:picChg>
        <pc:picChg chg="add del mod">
          <ac:chgData name="Helena Morris" userId="0064647f-9f98-4cb2-8fb8-b610d4a5700d" providerId="ADAL" clId="{97F8562C-2A42-47C5-9019-82172BD7746B}" dt="2021-03-12T12:48:06.516" v="2814" actId="478"/>
          <ac:picMkLst>
            <pc:docMk/>
            <pc:sldMk cId="3948069332" sldId="286"/>
            <ac:picMk id="8" creationId="{378EB1B6-B953-4428-800C-FD5EF4089C09}"/>
          </ac:picMkLst>
        </pc:picChg>
        <pc:picChg chg="add del mod">
          <ac:chgData name="Helena Morris" userId="0064647f-9f98-4cb2-8fb8-b610d4a5700d" providerId="ADAL" clId="{97F8562C-2A42-47C5-9019-82172BD7746B}" dt="2021-03-26T12:18:02.560" v="6801" actId="478"/>
          <ac:picMkLst>
            <pc:docMk/>
            <pc:sldMk cId="3948069332" sldId="286"/>
            <ac:picMk id="8" creationId="{A8C14A0A-2199-4876-8785-C2B727BA551A}"/>
          </ac:picMkLst>
        </pc:picChg>
        <pc:picChg chg="add del mod">
          <ac:chgData name="Helena Morris" userId="0064647f-9f98-4cb2-8fb8-b610d4a5700d" providerId="ADAL" clId="{97F8562C-2A42-47C5-9019-82172BD7746B}" dt="2021-03-19T11:35:20.807" v="5038" actId="478"/>
          <ac:picMkLst>
            <pc:docMk/>
            <pc:sldMk cId="3948069332" sldId="286"/>
            <ac:picMk id="9" creationId="{EE859FA4-1D83-4D15-8EC4-D11994E2C1CA}"/>
          </ac:picMkLst>
        </pc:picChg>
        <pc:picChg chg="del">
          <ac:chgData name="Helena Morris" userId="0064647f-9f98-4cb2-8fb8-b610d4a5700d" providerId="ADAL" clId="{97F8562C-2A42-47C5-9019-82172BD7746B}" dt="2021-03-05T11:28:28.455" v="1174" actId="478"/>
          <ac:picMkLst>
            <pc:docMk/>
            <pc:sldMk cId="3948069332" sldId="286"/>
            <ac:picMk id="12" creationId="{51A70BC6-D097-4FE7-A9BD-871D58986349}"/>
          </ac:picMkLst>
        </pc:picChg>
        <pc:picChg chg="add del mod">
          <ac:chgData name="Helena Morris" userId="0064647f-9f98-4cb2-8fb8-b610d4a5700d" providerId="ADAL" clId="{97F8562C-2A42-47C5-9019-82172BD7746B}" dt="2021-03-19T11:40:14.846" v="5053" actId="478"/>
          <ac:picMkLst>
            <pc:docMk/>
            <pc:sldMk cId="3948069332" sldId="286"/>
            <ac:picMk id="12" creationId="{FA86E5E3-0671-4CC1-8FED-7DA86DDCC0D8}"/>
          </ac:picMkLst>
        </pc:picChg>
        <pc:picChg chg="add del mod">
          <ac:chgData name="Helena Morris" userId="0064647f-9f98-4cb2-8fb8-b610d4a5700d" providerId="ADAL" clId="{97F8562C-2A42-47C5-9019-82172BD7746B}" dt="2021-03-26T12:16:39.463" v="6790" actId="478"/>
          <ac:picMkLst>
            <pc:docMk/>
            <pc:sldMk cId="3948069332" sldId="286"/>
            <ac:picMk id="13" creationId="{1EEBA707-D618-4CFD-B7EB-5CD8B1287C48}"/>
          </ac:picMkLst>
        </pc:picChg>
        <pc:picChg chg="del mod">
          <ac:chgData name="Helena Morris" userId="0064647f-9f98-4cb2-8fb8-b610d4a5700d" providerId="ADAL" clId="{97F8562C-2A42-47C5-9019-82172BD7746B}" dt="2021-03-05T11:35:51.229" v="1196" actId="478"/>
          <ac:picMkLst>
            <pc:docMk/>
            <pc:sldMk cId="3948069332" sldId="286"/>
            <ac:picMk id="13" creationId="{E70429C9-5211-4507-BDB6-4861D67045CE}"/>
          </ac:picMkLst>
        </pc:picChg>
        <pc:picChg chg="add del mod">
          <ac:chgData name="Helena Morris" userId="0064647f-9f98-4cb2-8fb8-b610d4a5700d" providerId="ADAL" clId="{97F8562C-2A42-47C5-9019-82172BD7746B}" dt="2021-03-26T12:14:38.294" v="6777" actId="478"/>
          <ac:picMkLst>
            <pc:docMk/>
            <pc:sldMk cId="3948069332" sldId="286"/>
            <ac:picMk id="15" creationId="{1948EFC3-0A42-4665-8A57-9C25320A559C}"/>
          </ac:picMkLst>
        </pc:picChg>
        <pc:picChg chg="add del mod">
          <ac:chgData name="Helena Morris" userId="0064647f-9f98-4cb2-8fb8-b610d4a5700d" providerId="ADAL" clId="{97F8562C-2A42-47C5-9019-82172BD7746B}" dt="2021-03-26T12:12:56.294" v="6767" actId="478"/>
          <ac:picMkLst>
            <pc:docMk/>
            <pc:sldMk cId="3948069332" sldId="286"/>
            <ac:picMk id="17" creationId="{7167D39A-7CA0-4F91-ACCB-EDC2E4447E7E}"/>
          </ac:picMkLst>
        </pc:picChg>
      </pc:sldChg>
      <pc:sldChg chg="addSp delSp modSp modNotesTx">
        <pc:chgData name="Helena Morris" userId="0064647f-9f98-4cb2-8fb8-b610d4a5700d" providerId="ADAL" clId="{97F8562C-2A42-47C5-9019-82172BD7746B}" dt="2021-03-26T13:22:32.945" v="7601" actId="20577"/>
        <pc:sldMkLst>
          <pc:docMk/>
          <pc:sldMk cId="3234644742" sldId="287"/>
        </pc:sldMkLst>
        <pc:picChg chg="add mod">
          <ac:chgData name="Helena Morris" userId="0064647f-9f98-4cb2-8fb8-b610d4a5700d" providerId="ADAL" clId="{97F8562C-2A42-47C5-9019-82172BD7746B}" dt="2021-03-12T15:59:55.334" v="3635" actId="14100"/>
          <ac:picMkLst>
            <pc:docMk/>
            <pc:sldMk cId="3234644742" sldId="287"/>
            <ac:picMk id="3" creationId="{3AE8F86C-DB88-4E9E-BABD-D48A8CF2C98A}"/>
          </ac:picMkLst>
        </pc:picChg>
        <pc:picChg chg="add mod">
          <ac:chgData name="Helena Morris" userId="0064647f-9f98-4cb2-8fb8-b610d4a5700d" providerId="ADAL" clId="{97F8562C-2A42-47C5-9019-82172BD7746B}" dt="2021-03-26T12:33:22.664" v="6933" actId="14100"/>
          <ac:picMkLst>
            <pc:docMk/>
            <pc:sldMk cId="3234644742" sldId="287"/>
            <ac:picMk id="3" creationId="{8A061789-F03C-49C8-A25F-E80F91286A18}"/>
          </ac:picMkLst>
        </pc:picChg>
        <pc:picChg chg="del">
          <ac:chgData name="Helena Morris" userId="0064647f-9f98-4cb2-8fb8-b610d4a5700d" providerId="ADAL" clId="{97F8562C-2A42-47C5-9019-82172BD7746B}" dt="2021-03-12T15:59:34.859" v="3629" actId="478"/>
          <ac:picMkLst>
            <pc:docMk/>
            <pc:sldMk cId="3234644742" sldId="287"/>
            <ac:picMk id="4" creationId="{0CC21112-97EC-4593-95EA-C0688782D198}"/>
          </ac:picMkLst>
        </pc:picChg>
        <pc:picChg chg="del">
          <ac:chgData name="Helena Morris" userId="0064647f-9f98-4cb2-8fb8-b610d4a5700d" providerId="ADAL" clId="{97F8562C-2A42-47C5-9019-82172BD7746B}" dt="2021-03-19T12:03:11.850" v="5129" actId="478"/>
          <ac:picMkLst>
            <pc:docMk/>
            <pc:sldMk cId="3234644742" sldId="287"/>
            <ac:picMk id="4" creationId="{EE22028C-7EF1-42D1-BBD6-A4F80ACCA411}"/>
          </ac:picMkLst>
        </pc:picChg>
        <pc:picChg chg="add mod">
          <ac:chgData name="Helena Morris" userId="0064647f-9f98-4cb2-8fb8-b610d4a5700d" providerId="ADAL" clId="{97F8562C-2A42-47C5-9019-82172BD7746B}" dt="2021-03-26T12:32:06.556" v="6928" actId="14100"/>
          <ac:picMkLst>
            <pc:docMk/>
            <pc:sldMk cId="3234644742" sldId="287"/>
            <ac:picMk id="5" creationId="{E91148E5-704C-4A86-998B-CA12059B50E8}"/>
          </ac:picMkLst>
        </pc:picChg>
      </pc:sldChg>
      <pc:sldChg chg="addSp delSp modSp modNotesTx">
        <pc:chgData name="Helena Morris" userId="0064647f-9f98-4cb2-8fb8-b610d4a5700d" providerId="ADAL" clId="{97F8562C-2A42-47C5-9019-82172BD7746B}" dt="2021-03-26T12:51:48.588" v="7193" actId="20577"/>
        <pc:sldMkLst>
          <pc:docMk/>
          <pc:sldMk cId="414392437" sldId="288"/>
        </pc:sldMkLst>
        <pc:picChg chg="add mod">
          <ac:chgData name="Helena Morris" userId="0064647f-9f98-4cb2-8fb8-b610d4a5700d" providerId="ADAL" clId="{97F8562C-2A42-47C5-9019-82172BD7746B}" dt="2021-03-26T12:50:41.875" v="7151" actId="14100"/>
          <ac:picMkLst>
            <pc:docMk/>
            <pc:sldMk cId="414392437" sldId="288"/>
            <ac:picMk id="3" creationId="{065278FE-FBF0-43DE-AF9B-8840D57E1336}"/>
          </ac:picMkLst>
        </pc:picChg>
        <pc:picChg chg="add mod">
          <ac:chgData name="Helena Morris" userId="0064647f-9f98-4cb2-8fb8-b610d4a5700d" providerId="ADAL" clId="{97F8562C-2A42-47C5-9019-82172BD7746B}" dt="2021-03-05T16:16:25.047" v="1453" actId="14100"/>
          <ac:picMkLst>
            <pc:docMk/>
            <pc:sldMk cId="414392437" sldId="288"/>
            <ac:picMk id="3" creationId="{4A8AE3C0-D25E-477E-8952-F5FDE4C3E20B}"/>
          </ac:picMkLst>
        </pc:picChg>
        <pc:picChg chg="add del mod">
          <ac:chgData name="Helena Morris" userId="0064647f-9f98-4cb2-8fb8-b610d4a5700d" providerId="ADAL" clId="{97F8562C-2A42-47C5-9019-82172BD7746B}" dt="2021-03-19T12:17:39.595" v="5359" actId="478"/>
          <ac:picMkLst>
            <pc:docMk/>
            <pc:sldMk cId="414392437" sldId="288"/>
            <ac:picMk id="3" creationId="{CB2263FC-CA9C-4317-B089-D235DAEA374E}"/>
          </ac:picMkLst>
        </pc:picChg>
        <pc:picChg chg="add del mod">
          <ac:chgData name="Helena Morris" userId="0064647f-9f98-4cb2-8fb8-b610d4a5700d" providerId="ADAL" clId="{97F8562C-2A42-47C5-9019-82172BD7746B}" dt="2021-03-26T12:50:23.820" v="7146" actId="478"/>
          <ac:picMkLst>
            <pc:docMk/>
            <pc:sldMk cId="414392437" sldId="288"/>
            <ac:picMk id="7" creationId="{700D8716-0457-439A-B6BF-30A8D7745038}"/>
          </ac:picMkLst>
        </pc:picChg>
        <pc:picChg chg="del">
          <ac:chgData name="Helena Morris" userId="0064647f-9f98-4cb2-8fb8-b610d4a5700d" providerId="ADAL" clId="{97F8562C-2A42-47C5-9019-82172BD7746B}" dt="2021-03-12T13:07:56.744" v="3174" actId="478"/>
          <ac:picMkLst>
            <pc:docMk/>
            <pc:sldMk cId="414392437" sldId="288"/>
            <ac:picMk id="7" creationId="{8015CB4E-9C0A-4A4D-876C-46EA5E7161AA}"/>
          </ac:picMkLst>
        </pc:picChg>
      </pc:sldChg>
      <pc:sldChg chg="modNotesTx">
        <pc:chgData name="Helena Morris" userId="0064647f-9f98-4cb2-8fb8-b610d4a5700d" providerId="ADAL" clId="{97F8562C-2A42-47C5-9019-82172BD7746B}" dt="2021-03-26T12:57:28.653" v="7338" actId="20577"/>
        <pc:sldMkLst>
          <pc:docMk/>
          <pc:sldMk cId="114000793" sldId="290"/>
        </pc:sldMkLst>
      </pc:sldChg>
      <pc:sldChg chg="modNotesTx">
        <pc:chgData name="Helena Morris" userId="0064647f-9f98-4cb2-8fb8-b610d4a5700d" providerId="ADAL" clId="{97F8562C-2A42-47C5-9019-82172BD7746B}" dt="2021-03-26T12:57:33.822" v="7343" actId="6549"/>
        <pc:sldMkLst>
          <pc:docMk/>
          <pc:sldMk cId="317489076" sldId="291"/>
        </pc:sldMkLst>
      </pc:sldChg>
      <pc:sldChg chg="addSp delSp modSp modNotesTx">
        <pc:chgData name="Helena Morris" userId="0064647f-9f98-4cb2-8fb8-b610d4a5700d" providerId="ADAL" clId="{97F8562C-2A42-47C5-9019-82172BD7746B}" dt="2021-03-26T13:15:09.617" v="7502" actId="20577"/>
        <pc:sldMkLst>
          <pc:docMk/>
          <pc:sldMk cId="3016927468" sldId="292"/>
        </pc:sldMkLst>
        <pc:picChg chg="add mod">
          <ac:chgData name="Helena Morris" userId="0064647f-9f98-4cb2-8fb8-b610d4a5700d" providerId="ADAL" clId="{97F8562C-2A42-47C5-9019-82172BD7746B}" dt="2021-03-26T13:13:36.187" v="7465" actId="14100"/>
          <ac:picMkLst>
            <pc:docMk/>
            <pc:sldMk cId="3016927468" sldId="292"/>
            <ac:picMk id="3" creationId="{4340E673-55FD-42DC-9B0A-3FBCDFF28198}"/>
          </ac:picMkLst>
        </pc:picChg>
        <pc:picChg chg="add del">
          <ac:chgData name="Helena Morris" userId="0064647f-9f98-4cb2-8fb8-b610d4a5700d" providerId="ADAL" clId="{97F8562C-2A42-47C5-9019-82172BD7746B}" dt="2021-03-26T13:13:15.320" v="7460" actId="478"/>
          <ac:picMkLst>
            <pc:docMk/>
            <pc:sldMk cId="3016927468" sldId="292"/>
            <ac:picMk id="4" creationId="{AC6C1FE9-203E-4C45-AF17-1BBFFFAEEC13}"/>
          </ac:picMkLst>
        </pc:picChg>
        <pc:picChg chg="del">
          <ac:chgData name="Helena Morris" userId="0064647f-9f98-4cb2-8fb8-b610d4a5700d" providerId="ADAL" clId="{97F8562C-2A42-47C5-9019-82172BD7746B}" dt="2021-03-26T13:13:51.833" v="7466" actId="478"/>
          <ac:picMkLst>
            <pc:docMk/>
            <pc:sldMk cId="3016927468" sldId="292"/>
            <ac:picMk id="5" creationId="{E0557E7F-11CC-4D4F-86B3-12EA2D286558}"/>
          </ac:picMkLst>
        </pc:picChg>
        <pc:picChg chg="add mod">
          <ac:chgData name="Helena Morris" userId="0064647f-9f98-4cb2-8fb8-b610d4a5700d" providerId="ADAL" clId="{97F8562C-2A42-47C5-9019-82172BD7746B}" dt="2021-03-26T13:14:51.123" v="7476" actId="14100"/>
          <ac:picMkLst>
            <pc:docMk/>
            <pc:sldMk cId="3016927468" sldId="292"/>
            <ac:picMk id="9" creationId="{9D613F9E-80DF-4908-AF7C-3FC6D491B0A1}"/>
          </ac:picMkLst>
        </pc:picChg>
      </pc:sldChg>
      <pc:sldChg chg="modNotesTx">
        <pc:chgData name="Helena Morris" userId="0064647f-9f98-4cb2-8fb8-b610d4a5700d" providerId="ADAL" clId="{97F8562C-2A42-47C5-9019-82172BD7746B}" dt="2021-03-26T12:03:39.957" v="6692" actId="20577"/>
        <pc:sldMkLst>
          <pc:docMk/>
          <pc:sldMk cId="500449079" sldId="293"/>
        </pc:sldMkLst>
      </pc:sldChg>
    </pc:docChg>
  </pc:docChgLst>
  <pc:docChgLst>
    <pc:chgData name="Jonathan" userId="7ed9af77-701f-40b3-a0a1-0b13a54c4866" providerId="ADAL" clId="{9118335A-6972-4BA0-918E-005A09405D50}"/>
    <pc:docChg chg="undo custSel addSld delSld modSld">
      <pc:chgData name="Jonathan" userId="7ed9af77-701f-40b3-a0a1-0b13a54c4866" providerId="ADAL" clId="{9118335A-6972-4BA0-918E-005A09405D50}" dt="2021-02-04T22:59:48.189" v="1103"/>
      <pc:docMkLst>
        <pc:docMk/>
      </pc:docMkLst>
      <pc:sldChg chg="modSp mod">
        <pc:chgData name="Jonathan" userId="7ed9af77-701f-40b3-a0a1-0b13a54c4866" providerId="ADAL" clId="{9118335A-6972-4BA0-918E-005A09405D50}" dt="2021-02-04T21:38:13.161" v="529" actId="20577"/>
        <pc:sldMkLst>
          <pc:docMk/>
          <pc:sldMk cId="3951975164" sldId="263"/>
        </pc:sldMkLst>
        <pc:spChg chg="mod">
          <ac:chgData name="Jonathan" userId="7ed9af77-701f-40b3-a0a1-0b13a54c4866" providerId="ADAL" clId="{9118335A-6972-4BA0-918E-005A09405D50}" dt="2021-02-04T21:38:13.161" v="529" actId="20577"/>
          <ac:spMkLst>
            <pc:docMk/>
            <pc:sldMk cId="3951975164" sldId="263"/>
            <ac:spMk id="5" creationId="{8F0432C2-E932-44CB-802B-CDFCA59D2246}"/>
          </ac:spMkLst>
        </pc:spChg>
      </pc:sldChg>
      <pc:sldChg chg="addSp delSp modSp mod">
        <pc:chgData name="Jonathan" userId="7ed9af77-701f-40b3-a0a1-0b13a54c4866" providerId="ADAL" clId="{9118335A-6972-4BA0-918E-005A09405D50}" dt="2021-02-04T21:25:54.115" v="57"/>
        <pc:sldMkLst>
          <pc:docMk/>
          <pc:sldMk cId="1192411441" sldId="264"/>
        </pc:sldMkLst>
        <pc:spChg chg="del">
          <ac:chgData name="Jonathan" userId="7ed9af77-701f-40b3-a0a1-0b13a54c4866" providerId="ADAL" clId="{9118335A-6972-4BA0-918E-005A09405D50}" dt="2021-02-04T21:18:17.981" v="0" actId="478"/>
          <ac:spMkLst>
            <pc:docMk/>
            <pc:sldMk cId="1192411441" sldId="264"/>
            <ac:spMk id="3" creationId="{67AD6E9C-31E3-4AAF-8684-509FDA9A3F7A}"/>
          </ac:spMkLst>
        </pc:spChg>
        <pc:spChg chg="add mod">
          <ac:chgData name="Jonathan" userId="7ed9af77-701f-40b3-a0a1-0b13a54c4866" providerId="ADAL" clId="{9118335A-6972-4BA0-918E-005A09405D50}" dt="2021-02-04T21:19:00.765" v="6" actId="14100"/>
          <ac:spMkLst>
            <pc:docMk/>
            <pc:sldMk cId="1192411441" sldId="264"/>
            <ac:spMk id="7" creationId="{F048DB6A-5F8F-4A78-906B-E21FD58E549E}"/>
          </ac:spMkLst>
        </pc:spChg>
        <pc:spChg chg="add mod">
          <ac:chgData name="Jonathan" userId="7ed9af77-701f-40b3-a0a1-0b13a54c4866" providerId="ADAL" clId="{9118335A-6972-4BA0-918E-005A09405D50}" dt="2021-02-04T21:25:54.115" v="57"/>
          <ac:spMkLst>
            <pc:docMk/>
            <pc:sldMk cId="1192411441" sldId="264"/>
            <ac:spMk id="8" creationId="{C977A7F9-DE8A-48C7-A2BA-5226FDBEA172}"/>
          </ac:spMkLst>
        </pc:spChg>
        <pc:picChg chg="add mod">
          <ac:chgData name="Jonathan" userId="7ed9af77-701f-40b3-a0a1-0b13a54c4866" providerId="ADAL" clId="{9118335A-6972-4BA0-918E-005A09405D50}" dt="2021-02-04T21:18:28.986" v="3" actId="1076"/>
          <ac:picMkLst>
            <pc:docMk/>
            <pc:sldMk cId="1192411441" sldId="264"/>
            <ac:picMk id="5" creationId="{1A652AED-3862-4D1B-8D1D-69BC5666CD4C}"/>
          </ac:picMkLst>
        </pc:picChg>
      </pc:sldChg>
      <pc:sldChg chg="addSp delSp modSp new mod">
        <pc:chgData name="Jonathan" userId="7ed9af77-701f-40b3-a0a1-0b13a54c4866" providerId="ADAL" clId="{9118335A-6972-4BA0-918E-005A09405D50}" dt="2021-02-04T21:33:35.844" v="328" actId="20577"/>
        <pc:sldMkLst>
          <pc:docMk/>
          <pc:sldMk cId="2224957680" sldId="265"/>
        </pc:sldMkLst>
        <pc:spChg chg="mod">
          <ac:chgData name="Jonathan" userId="7ed9af77-701f-40b3-a0a1-0b13a54c4866" providerId="ADAL" clId="{9118335A-6972-4BA0-918E-005A09405D50}" dt="2021-02-04T21:25:34.183" v="54" actId="20577"/>
          <ac:spMkLst>
            <pc:docMk/>
            <pc:sldMk cId="2224957680" sldId="265"/>
            <ac:spMk id="2" creationId="{F36D9E3F-D4D3-42DE-AAE1-F33252729ED9}"/>
          </ac:spMkLst>
        </pc:spChg>
        <pc:spChg chg="del">
          <ac:chgData name="Jonathan" userId="7ed9af77-701f-40b3-a0a1-0b13a54c4866" providerId="ADAL" clId="{9118335A-6972-4BA0-918E-005A09405D50}" dt="2021-02-04T21:21:59.542" v="8" actId="478"/>
          <ac:spMkLst>
            <pc:docMk/>
            <pc:sldMk cId="2224957680" sldId="265"/>
            <ac:spMk id="3" creationId="{45545C2D-0D97-4BEA-AE3E-C5FCB913A526}"/>
          </ac:spMkLst>
        </pc:spChg>
        <pc:spChg chg="add mod">
          <ac:chgData name="Jonathan" userId="7ed9af77-701f-40b3-a0a1-0b13a54c4866" providerId="ADAL" clId="{9118335A-6972-4BA0-918E-005A09405D50}" dt="2021-02-04T21:25:55.565" v="58"/>
          <ac:spMkLst>
            <pc:docMk/>
            <pc:sldMk cId="2224957680" sldId="265"/>
            <ac:spMk id="7" creationId="{67DF18FA-8D2F-4A4D-AEC3-C13C3B2AD365}"/>
          </ac:spMkLst>
        </pc:spChg>
        <pc:spChg chg="add del mod">
          <ac:chgData name="Jonathan" userId="7ed9af77-701f-40b3-a0a1-0b13a54c4866" providerId="ADAL" clId="{9118335A-6972-4BA0-918E-005A09405D50}" dt="2021-02-04T21:27:02.134" v="60"/>
          <ac:spMkLst>
            <pc:docMk/>
            <pc:sldMk cId="2224957680" sldId="265"/>
            <ac:spMk id="8" creationId="{74D56206-F9AD-4535-8B79-5496DD6C2C2A}"/>
          </ac:spMkLst>
        </pc:spChg>
        <pc:spChg chg="add mod">
          <ac:chgData name="Jonathan" userId="7ed9af77-701f-40b3-a0a1-0b13a54c4866" providerId="ADAL" clId="{9118335A-6972-4BA0-918E-005A09405D50}" dt="2021-02-04T21:33:35.844" v="328" actId="20577"/>
          <ac:spMkLst>
            <pc:docMk/>
            <pc:sldMk cId="2224957680" sldId="265"/>
            <ac:spMk id="9" creationId="{EC3C1318-FD87-443C-9921-CBBE2E8F4731}"/>
          </ac:spMkLst>
        </pc:spChg>
        <pc:picChg chg="add mod">
          <ac:chgData name="Jonathan" userId="7ed9af77-701f-40b3-a0a1-0b13a54c4866" providerId="ADAL" clId="{9118335A-6972-4BA0-918E-005A09405D50}" dt="2021-02-04T21:30:05.702" v="88" actId="1076"/>
          <ac:picMkLst>
            <pc:docMk/>
            <pc:sldMk cId="2224957680" sldId="265"/>
            <ac:picMk id="5" creationId="{092AAF0D-9BAE-4C99-B071-784449079ED0}"/>
          </ac:picMkLst>
        </pc:picChg>
        <pc:picChg chg="add mod">
          <ac:chgData name="Jonathan" userId="7ed9af77-701f-40b3-a0a1-0b13a54c4866" providerId="ADAL" clId="{9118335A-6972-4BA0-918E-005A09405D50}" dt="2021-02-04T21:32:17.666" v="91" actId="1076"/>
          <ac:picMkLst>
            <pc:docMk/>
            <pc:sldMk cId="2224957680" sldId="265"/>
            <ac:picMk id="1026" creationId="{42D90BB4-8590-4A19-BB1C-BFFD0BF28360}"/>
          </ac:picMkLst>
        </pc:picChg>
      </pc:sldChg>
      <pc:sldChg chg="new del">
        <pc:chgData name="Jonathan" userId="7ed9af77-701f-40b3-a0a1-0b13a54c4866" providerId="ADAL" clId="{9118335A-6972-4BA0-918E-005A09405D50}" dt="2021-02-04T21:41:25.845" v="532" actId="47"/>
        <pc:sldMkLst>
          <pc:docMk/>
          <pc:sldMk cId="3084945543" sldId="266"/>
        </pc:sldMkLst>
      </pc:sldChg>
      <pc:sldChg chg="addSp delSp modSp new mod">
        <pc:chgData name="Jonathan" userId="7ed9af77-701f-40b3-a0a1-0b13a54c4866" providerId="ADAL" clId="{9118335A-6972-4BA0-918E-005A09405D50}" dt="2021-02-04T21:50:01.468" v="615"/>
        <pc:sldMkLst>
          <pc:docMk/>
          <pc:sldMk cId="2214951337" sldId="267"/>
        </pc:sldMkLst>
        <pc:spChg chg="mod">
          <ac:chgData name="Jonathan" userId="7ed9af77-701f-40b3-a0a1-0b13a54c4866" providerId="ADAL" clId="{9118335A-6972-4BA0-918E-005A09405D50}" dt="2021-02-04T21:48:17.164" v="572" actId="20577"/>
          <ac:spMkLst>
            <pc:docMk/>
            <pc:sldMk cId="2214951337" sldId="267"/>
            <ac:spMk id="2" creationId="{0B31C68F-6503-4E1F-86C7-55534F3DAACA}"/>
          </ac:spMkLst>
        </pc:spChg>
        <pc:spChg chg="del">
          <ac:chgData name="Jonathan" userId="7ed9af77-701f-40b3-a0a1-0b13a54c4866" providerId="ADAL" clId="{9118335A-6972-4BA0-918E-005A09405D50}" dt="2021-02-04T21:41:29.700" v="533" actId="478"/>
          <ac:spMkLst>
            <pc:docMk/>
            <pc:sldMk cId="2214951337" sldId="267"/>
            <ac:spMk id="3" creationId="{665A8B4F-179E-41AD-987C-B33560A4EC6C}"/>
          </ac:spMkLst>
        </pc:spChg>
        <pc:spChg chg="add mod">
          <ac:chgData name="Jonathan" userId="7ed9af77-701f-40b3-a0a1-0b13a54c4866" providerId="ADAL" clId="{9118335A-6972-4BA0-918E-005A09405D50}" dt="2021-02-04T21:48:40.371" v="575"/>
          <ac:spMkLst>
            <pc:docMk/>
            <pc:sldMk cId="2214951337" sldId="267"/>
            <ac:spMk id="8" creationId="{02E14D69-137D-4FEF-8300-74C4A33E77D6}"/>
          </ac:spMkLst>
        </pc:spChg>
        <pc:spChg chg="add mod">
          <ac:chgData name="Jonathan" userId="7ed9af77-701f-40b3-a0a1-0b13a54c4866" providerId="ADAL" clId="{9118335A-6972-4BA0-918E-005A09405D50}" dt="2021-02-04T21:49:10.145" v="588"/>
          <ac:spMkLst>
            <pc:docMk/>
            <pc:sldMk cId="2214951337" sldId="267"/>
            <ac:spMk id="9" creationId="{2033BD2E-50CD-40AC-9A5C-A3C05041795E}"/>
          </ac:spMkLst>
        </pc:spChg>
        <pc:spChg chg="add mod">
          <ac:chgData name="Jonathan" userId="7ed9af77-701f-40b3-a0a1-0b13a54c4866" providerId="ADAL" clId="{9118335A-6972-4BA0-918E-005A09405D50}" dt="2021-02-04T21:49:25.380" v="602" actId="14100"/>
          <ac:spMkLst>
            <pc:docMk/>
            <pc:sldMk cId="2214951337" sldId="267"/>
            <ac:spMk id="10" creationId="{B341BC8A-3291-4934-A694-EB0E1835BBDD}"/>
          </ac:spMkLst>
        </pc:spChg>
        <pc:spChg chg="add mod">
          <ac:chgData name="Jonathan" userId="7ed9af77-701f-40b3-a0a1-0b13a54c4866" providerId="ADAL" clId="{9118335A-6972-4BA0-918E-005A09405D50}" dt="2021-02-04T21:49:46.493" v="614" actId="14100"/>
          <ac:spMkLst>
            <pc:docMk/>
            <pc:sldMk cId="2214951337" sldId="267"/>
            <ac:spMk id="11" creationId="{890D0C67-B185-4630-92A4-674516D9546F}"/>
          </ac:spMkLst>
        </pc:spChg>
        <pc:spChg chg="add mod">
          <ac:chgData name="Jonathan" userId="7ed9af77-701f-40b3-a0a1-0b13a54c4866" providerId="ADAL" clId="{9118335A-6972-4BA0-918E-005A09405D50}" dt="2021-02-04T21:50:01.468" v="615"/>
          <ac:spMkLst>
            <pc:docMk/>
            <pc:sldMk cId="2214951337" sldId="267"/>
            <ac:spMk id="12" creationId="{63A47D62-F335-471F-A887-FF139E9EF335}"/>
          </ac:spMkLst>
        </pc:spChg>
        <pc:picChg chg="add mod">
          <ac:chgData name="Jonathan" userId="7ed9af77-701f-40b3-a0a1-0b13a54c4866" providerId="ADAL" clId="{9118335A-6972-4BA0-918E-005A09405D50}" dt="2021-02-04T21:47:46.545" v="545" actId="1076"/>
          <ac:picMkLst>
            <pc:docMk/>
            <pc:sldMk cId="2214951337" sldId="267"/>
            <ac:picMk id="5" creationId="{A736E2F3-5E2D-4776-99B6-0273B4A43273}"/>
          </ac:picMkLst>
        </pc:picChg>
        <pc:picChg chg="add mod">
          <ac:chgData name="Jonathan" userId="7ed9af77-701f-40b3-a0a1-0b13a54c4866" providerId="ADAL" clId="{9118335A-6972-4BA0-918E-005A09405D50}" dt="2021-02-04T21:47:49.855" v="546" actId="1076"/>
          <ac:picMkLst>
            <pc:docMk/>
            <pc:sldMk cId="2214951337" sldId="267"/>
            <ac:picMk id="7" creationId="{71D0E144-FABC-4D5B-BF67-50E6A49CBC95}"/>
          </ac:picMkLst>
        </pc:picChg>
      </pc:sldChg>
      <pc:sldChg chg="addSp delSp modSp new mod">
        <pc:chgData name="Jonathan" userId="7ed9af77-701f-40b3-a0a1-0b13a54c4866" providerId="ADAL" clId="{9118335A-6972-4BA0-918E-005A09405D50}" dt="2021-02-04T22:13:26.468" v="1082" actId="20577"/>
        <pc:sldMkLst>
          <pc:docMk/>
          <pc:sldMk cId="536602902" sldId="268"/>
        </pc:sldMkLst>
        <pc:spChg chg="mod">
          <ac:chgData name="Jonathan" userId="7ed9af77-701f-40b3-a0a1-0b13a54c4866" providerId="ADAL" clId="{9118335A-6972-4BA0-918E-005A09405D50}" dt="2021-02-04T21:51:06.506" v="632" actId="20577"/>
          <ac:spMkLst>
            <pc:docMk/>
            <pc:sldMk cId="536602902" sldId="268"/>
            <ac:spMk id="2" creationId="{3662370A-BD4C-403E-9564-F02D964B5BAA}"/>
          </ac:spMkLst>
        </pc:spChg>
        <pc:spChg chg="del">
          <ac:chgData name="Jonathan" userId="7ed9af77-701f-40b3-a0a1-0b13a54c4866" providerId="ADAL" clId="{9118335A-6972-4BA0-918E-005A09405D50}" dt="2021-02-04T21:53:09.093" v="633" actId="478"/>
          <ac:spMkLst>
            <pc:docMk/>
            <pc:sldMk cId="536602902" sldId="268"/>
            <ac:spMk id="3" creationId="{8CAA55E3-C751-4CA3-9A47-E7A1120EA6FE}"/>
          </ac:spMkLst>
        </pc:spChg>
        <pc:spChg chg="add mod">
          <ac:chgData name="Jonathan" userId="7ed9af77-701f-40b3-a0a1-0b13a54c4866" providerId="ADAL" clId="{9118335A-6972-4BA0-918E-005A09405D50}" dt="2021-02-04T22:09:21.297" v="696" actId="20577"/>
          <ac:spMkLst>
            <pc:docMk/>
            <pc:sldMk cId="536602902" sldId="268"/>
            <ac:spMk id="8" creationId="{D9BE3CEA-DC96-45B7-A9C6-9A526D1E9385}"/>
          </ac:spMkLst>
        </pc:spChg>
        <pc:spChg chg="add mod">
          <ac:chgData name="Jonathan" userId="7ed9af77-701f-40b3-a0a1-0b13a54c4866" providerId="ADAL" clId="{9118335A-6972-4BA0-918E-005A09405D50}" dt="2021-02-04T22:10:28.810" v="805" actId="20577"/>
          <ac:spMkLst>
            <pc:docMk/>
            <pc:sldMk cId="536602902" sldId="268"/>
            <ac:spMk id="9" creationId="{41213A0E-8A69-498C-A600-B4A0A87237CE}"/>
          </ac:spMkLst>
        </pc:spChg>
        <pc:spChg chg="add mod">
          <ac:chgData name="Jonathan" userId="7ed9af77-701f-40b3-a0a1-0b13a54c4866" providerId="ADAL" clId="{9118335A-6972-4BA0-918E-005A09405D50}" dt="2021-02-04T22:13:26.468" v="1082" actId="20577"/>
          <ac:spMkLst>
            <pc:docMk/>
            <pc:sldMk cId="536602902" sldId="268"/>
            <ac:spMk id="10" creationId="{5D86B5B1-A765-47AF-AA4B-5F813974690E}"/>
          </ac:spMkLst>
        </pc:spChg>
        <pc:picChg chg="add mod">
          <ac:chgData name="Jonathan" userId="7ed9af77-701f-40b3-a0a1-0b13a54c4866" providerId="ADAL" clId="{9118335A-6972-4BA0-918E-005A09405D50}" dt="2021-02-04T22:08:26.728" v="644" actId="1076"/>
          <ac:picMkLst>
            <pc:docMk/>
            <pc:sldMk cId="536602902" sldId="268"/>
            <ac:picMk id="5" creationId="{6E331408-D8BE-4A57-96CE-60601C8F4E08}"/>
          </ac:picMkLst>
        </pc:picChg>
        <pc:picChg chg="add mod">
          <ac:chgData name="Jonathan" userId="7ed9af77-701f-40b3-a0a1-0b13a54c4866" providerId="ADAL" clId="{9118335A-6972-4BA0-918E-005A09405D50}" dt="2021-02-04T22:10:35.599" v="806" actId="1076"/>
          <ac:picMkLst>
            <pc:docMk/>
            <pc:sldMk cId="536602902" sldId="268"/>
            <ac:picMk id="7" creationId="{7717D4F1-F1C2-4382-BCC3-03DADD96679B}"/>
          </ac:picMkLst>
        </pc:picChg>
      </pc:sldChg>
      <pc:sldChg chg="addSp delSp modSp new mod">
        <pc:chgData name="Jonathan" userId="7ed9af77-701f-40b3-a0a1-0b13a54c4866" providerId="ADAL" clId="{9118335A-6972-4BA0-918E-005A09405D50}" dt="2021-02-04T22:59:48.189" v="1103"/>
        <pc:sldMkLst>
          <pc:docMk/>
          <pc:sldMk cId="1421653556" sldId="269"/>
        </pc:sldMkLst>
        <pc:spChg chg="mod">
          <ac:chgData name="Jonathan" userId="7ed9af77-701f-40b3-a0a1-0b13a54c4866" providerId="ADAL" clId="{9118335A-6972-4BA0-918E-005A09405D50}" dt="2021-02-04T22:59:08.763" v="1102" actId="20577"/>
          <ac:spMkLst>
            <pc:docMk/>
            <pc:sldMk cId="1421653556" sldId="269"/>
            <ac:spMk id="2" creationId="{AF39ADD5-96DD-420C-B817-CC9743DD9002}"/>
          </ac:spMkLst>
        </pc:spChg>
        <pc:spChg chg="del">
          <ac:chgData name="Jonathan" userId="7ed9af77-701f-40b3-a0a1-0b13a54c4866" providerId="ADAL" clId="{9118335A-6972-4BA0-918E-005A09405D50}" dt="2021-02-04T22:58:55.906" v="1084" actId="478"/>
          <ac:spMkLst>
            <pc:docMk/>
            <pc:sldMk cId="1421653556" sldId="269"/>
            <ac:spMk id="3" creationId="{BE66FEDA-C1CC-44EC-85B6-DEBB2E0E6914}"/>
          </ac:spMkLst>
        </pc:spChg>
        <pc:spChg chg="add mod">
          <ac:chgData name="Jonathan" userId="7ed9af77-701f-40b3-a0a1-0b13a54c4866" providerId="ADAL" clId="{9118335A-6972-4BA0-918E-005A09405D50}" dt="2021-02-04T22:59:48.189" v="1103"/>
          <ac:spMkLst>
            <pc:docMk/>
            <pc:sldMk cId="1421653556" sldId="269"/>
            <ac:spMk id="6" creationId="{45FF0AE0-1FD3-4166-85AD-2EA2D379D880}"/>
          </ac:spMkLst>
        </pc:spChg>
        <pc:picChg chg="add mod">
          <ac:chgData name="Jonathan" userId="7ed9af77-701f-40b3-a0a1-0b13a54c4866" providerId="ADAL" clId="{9118335A-6972-4BA0-918E-005A09405D50}" dt="2021-02-04T22:59:03.865" v="1088" actId="1076"/>
          <ac:picMkLst>
            <pc:docMk/>
            <pc:sldMk cId="1421653556" sldId="269"/>
            <ac:picMk id="5" creationId="{465678BC-0ECE-4CB1-8CDB-BFCE24FCC3E9}"/>
          </ac:picMkLst>
        </pc:picChg>
      </pc:sldChg>
    </pc:docChg>
  </pc:docChgLst>
  <pc:docChgLst>
    <pc:chgData name="Helena Morris" userId="S::hmorris@bma.org.uk::0064647f-9f98-4cb2-8fb8-b610d4a5700d" providerId="AD" clId="Web-{DE4ABBB7-A467-84E2-B08B-ABB117CBF908}"/>
    <pc:docChg chg="modSld">
      <pc:chgData name="Helena Morris" userId="S::hmorris@bma.org.uk::0064647f-9f98-4cb2-8fb8-b610d4a5700d" providerId="AD" clId="Web-{DE4ABBB7-A467-84E2-B08B-ABB117CBF908}" dt="2021-03-09T12:46:47.697" v="6" actId="14100"/>
      <pc:docMkLst>
        <pc:docMk/>
      </pc:docMkLst>
      <pc:sldChg chg="modSp">
        <pc:chgData name="Helena Morris" userId="S::hmorris@bma.org.uk::0064647f-9f98-4cb2-8fb8-b610d4a5700d" providerId="AD" clId="Web-{DE4ABBB7-A467-84E2-B08B-ABB117CBF908}" dt="2021-03-09T12:46:47.697" v="6" actId="14100"/>
        <pc:sldMkLst>
          <pc:docMk/>
          <pc:sldMk cId="2209885738" sldId="283"/>
        </pc:sldMkLst>
        <pc:spChg chg="mod">
          <ac:chgData name="Helena Morris" userId="S::hmorris@bma.org.uk::0064647f-9f98-4cb2-8fb8-b610d4a5700d" providerId="AD" clId="Web-{DE4ABBB7-A467-84E2-B08B-ABB117CBF908}" dt="2021-03-09T12:46:47.697" v="6" actId="14100"/>
          <ac:spMkLst>
            <pc:docMk/>
            <pc:sldMk cId="2209885738" sldId="283"/>
            <ac:spMk id="9" creationId="{87E9A82D-1DB6-42CA-90C5-112C7707AE20}"/>
          </ac:spMkLst>
        </pc:spChg>
      </pc:sldChg>
    </pc:docChg>
  </pc:docChgLst>
  <pc:docChgLst>
    <pc:chgData name="Jonathan" userId="7ed9af77-701f-40b3-a0a1-0b13a54c4866" providerId="ADAL" clId="{96CC715D-1771-475F-B15D-9FE6DCB91FCA}"/>
    <pc:docChg chg="modSld">
      <pc:chgData name="Jonathan" userId="7ed9af77-701f-40b3-a0a1-0b13a54c4866" providerId="ADAL" clId="{96CC715D-1771-475F-B15D-9FE6DCB91FCA}" dt="2021-03-11T13:47:23.894" v="2" actId="27918"/>
      <pc:docMkLst>
        <pc:docMk/>
      </pc:docMkLst>
      <pc:sldChg chg="mod">
        <pc:chgData name="Jonathan" userId="7ed9af77-701f-40b3-a0a1-0b13a54c4866" providerId="ADAL" clId="{96CC715D-1771-475F-B15D-9FE6DCB91FCA}" dt="2021-03-11T13:47:23.894" v="2" actId="27918"/>
        <pc:sldMkLst>
          <pc:docMk/>
          <pc:sldMk cId="3226315003" sldId="284"/>
        </pc:sldMkLst>
      </pc:sldChg>
    </pc:docChg>
  </pc:docChgLst>
  <pc:docChgLst>
    <pc:chgData name="Helena Morris" userId="S::hmorris@bma.org.uk::0064647f-9f98-4cb2-8fb8-b610d4a5700d" providerId="AD" clId="Web-{E7FD8D0A-A059-D81D-DEDD-388E0AB9B3BB}"/>
    <pc:docChg chg="modSld">
      <pc:chgData name="Helena Morris" userId="S::hmorris@bma.org.uk::0064647f-9f98-4cb2-8fb8-b610d4a5700d" providerId="AD" clId="Web-{E7FD8D0A-A059-D81D-DEDD-388E0AB9B3BB}" dt="2021-03-19T09:22:47.453" v="0" actId="1076"/>
      <pc:docMkLst>
        <pc:docMk/>
      </pc:docMkLst>
      <pc:sldChg chg="modSp">
        <pc:chgData name="Helena Morris" userId="S::hmorris@bma.org.uk::0064647f-9f98-4cb2-8fb8-b610d4a5700d" providerId="AD" clId="Web-{E7FD8D0A-A059-D81D-DEDD-388E0AB9B3BB}" dt="2021-03-19T09:22:47.453" v="0" actId="1076"/>
        <pc:sldMkLst>
          <pc:docMk/>
          <pc:sldMk cId="3226315003" sldId="284"/>
        </pc:sldMkLst>
        <pc:picChg chg="mod">
          <ac:chgData name="Helena Morris" userId="S::hmorris@bma.org.uk::0064647f-9f98-4cb2-8fb8-b610d4a5700d" providerId="AD" clId="Web-{E7FD8D0A-A059-D81D-DEDD-388E0AB9B3BB}" dt="2021-03-19T09:22:47.453" v="0" actId="1076"/>
          <ac:picMkLst>
            <pc:docMk/>
            <pc:sldMk cId="3226315003" sldId="284"/>
            <ac:picMk id="6" creationId="{E2416269-2EF7-4611-B516-16A167F471DC}"/>
          </ac:picMkLst>
        </pc:picChg>
      </pc:sldChg>
    </pc:docChg>
  </pc:docChgLst>
  <pc:docChgLst>
    <pc:chgData name="Helena Morris" userId="S::hmorris@bma.org.uk::0064647f-9f98-4cb2-8fb8-b610d4a5700d" providerId="AD" clId="Web-{61BCEBF7-1624-7B44-740E-AF6D223371C3}"/>
    <pc:docChg chg="modSld">
      <pc:chgData name="Helena Morris" userId="S::hmorris@bma.org.uk::0064647f-9f98-4cb2-8fb8-b610d4a5700d" providerId="AD" clId="Web-{61BCEBF7-1624-7B44-740E-AF6D223371C3}" dt="2021-02-12T10:29:30.665" v="68" actId="20577"/>
      <pc:docMkLst>
        <pc:docMk/>
      </pc:docMkLst>
      <pc:sldChg chg="addSp delSp modSp">
        <pc:chgData name="Helena Morris" userId="S::hmorris@bma.org.uk::0064647f-9f98-4cb2-8fb8-b610d4a5700d" providerId="AD" clId="Web-{61BCEBF7-1624-7B44-740E-AF6D223371C3}" dt="2021-02-12T10:16:35.912" v="9" actId="20577"/>
        <pc:sldMkLst>
          <pc:docMk/>
          <pc:sldMk cId="1010998243" sldId="258"/>
        </pc:sldMkLst>
        <pc:spChg chg="mod">
          <ac:chgData name="Helena Morris" userId="S::hmorris@bma.org.uk::0064647f-9f98-4cb2-8fb8-b610d4a5700d" providerId="AD" clId="Web-{61BCEBF7-1624-7B44-740E-AF6D223371C3}" dt="2021-02-12T10:16:35.912" v="9" actId="20577"/>
          <ac:spMkLst>
            <pc:docMk/>
            <pc:sldMk cId="1010998243" sldId="258"/>
            <ac:spMk id="5" creationId="{A3EF7311-4D96-4375-AFA0-122B07FA72A6}"/>
          </ac:spMkLst>
        </pc:spChg>
        <pc:picChg chg="del">
          <ac:chgData name="Helena Morris" userId="S::hmorris@bma.org.uk::0064647f-9f98-4cb2-8fb8-b610d4a5700d" providerId="AD" clId="Web-{61BCEBF7-1624-7B44-740E-AF6D223371C3}" dt="2021-02-12T10:15:44.301" v="0"/>
          <ac:picMkLst>
            <pc:docMk/>
            <pc:sldMk cId="1010998243" sldId="258"/>
            <ac:picMk id="3" creationId="{D37BEDD4-F897-4268-B620-E261AD46EDD4}"/>
          </ac:picMkLst>
        </pc:picChg>
        <pc:picChg chg="add mod">
          <ac:chgData name="Helena Morris" userId="S::hmorris@bma.org.uk::0064647f-9f98-4cb2-8fb8-b610d4a5700d" providerId="AD" clId="Web-{61BCEBF7-1624-7B44-740E-AF6D223371C3}" dt="2021-02-12T10:16:10.458" v="7" actId="14100"/>
          <ac:picMkLst>
            <pc:docMk/>
            <pc:sldMk cId="1010998243" sldId="258"/>
            <ac:picMk id="4" creationId="{17B7A73F-6F82-4748-9EEF-56AB0F40BDC2}"/>
          </ac:picMkLst>
        </pc:picChg>
      </pc:sldChg>
      <pc:sldChg chg="addSp delSp modSp">
        <pc:chgData name="Helena Morris" userId="S::hmorris@bma.org.uk::0064647f-9f98-4cb2-8fb8-b610d4a5700d" providerId="AD" clId="Web-{61BCEBF7-1624-7B44-740E-AF6D223371C3}" dt="2021-02-12T10:25:33.144" v="41" actId="20577"/>
        <pc:sldMkLst>
          <pc:docMk/>
          <pc:sldMk cId="1503161694" sldId="259"/>
        </pc:sldMkLst>
        <pc:spChg chg="mod">
          <ac:chgData name="Helena Morris" userId="S::hmorris@bma.org.uk::0064647f-9f98-4cb2-8fb8-b610d4a5700d" providerId="AD" clId="Web-{61BCEBF7-1624-7B44-740E-AF6D223371C3}" dt="2021-02-12T10:25:33.144" v="41" actId="20577"/>
          <ac:spMkLst>
            <pc:docMk/>
            <pc:sldMk cId="1503161694" sldId="259"/>
            <ac:spMk id="9" creationId="{2E7AE459-5EE9-4E4F-8515-79336EC5B3B3}"/>
          </ac:spMkLst>
        </pc:spChg>
        <pc:picChg chg="del">
          <ac:chgData name="Helena Morris" userId="S::hmorris@bma.org.uk::0064647f-9f98-4cb2-8fb8-b610d4a5700d" providerId="AD" clId="Web-{61BCEBF7-1624-7B44-740E-AF6D223371C3}" dt="2021-02-12T10:21:59.373" v="11"/>
          <ac:picMkLst>
            <pc:docMk/>
            <pc:sldMk cId="1503161694" sldId="259"/>
            <ac:picMk id="3" creationId="{287D51FB-6B5F-4028-8B81-57F175CD265C}"/>
          </ac:picMkLst>
        </pc:picChg>
        <pc:picChg chg="add del mod">
          <ac:chgData name="Helena Morris" userId="S::hmorris@bma.org.uk::0064647f-9f98-4cb2-8fb8-b610d4a5700d" providerId="AD" clId="Web-{61BCEBF7-1624-7B44-740E-AF6D223371C3}" dt="2021-02-12T10:22:14.139" v="14"/>
          <ac:picMkLst>
            <pc:docMk/>
            <pc:sldMk cId="1503161694" sldId="259"/>
            <ac:picMk id="4" creationId="{0F4132D3-8508-4587-B027-F79C9B3A5C6D}"/>
          </ac:picMkLst>
        </pc:picChg>
        <pc:picChg chg="add mod">
          <ac:chgData name="Helena Morris" userId="S::hmorris@bma.org.uk::0064647f-9f98-4cb2-8fb8-b610d4a5700d" providerId="AD" clId="Web-{61BCEBF7-1624-7B44-740E-AF6D223371C3}" dt="2021-02-12T10:24:59.862" v="19" actId="14100"/>
          <ac:picMkLst>
            <pc:docMk/>
            <pc:sldMk cId="1503161694" sldId="259"/>
            <ac:picMk id="6" creationId="{4C25F5C7-3AEC-4650-AA0C-2C3AED1A5896}"/>
          </ac:picMkLst>
        </pc:picChg>
      </pc:sldChg>
      <pc:sldChg chg="addSp delSp modSp">
        <pc:chgData name="Helena Morris" userId="S::hmorris@bma.org.uk::0064647f-9f98-4cb2-8fb8-b610d4a5700d" providerId="AD" clId="Web-{61BCEBF7-1624-7B44-740E-AF6D223371C3}" dt="2021-02-12T10:29:30.665" v="68" actId="20577"/>
        <pc:sldMkLst>
          <pc:docMk/>
          <pc:sldMk cId="2264740456" sldId="260"/>
        </pc:sldMkLst>
        <pc:spChg chg="mod">
          <ac:chgData name="Helena Morris" userId="S::hmorris@bma.org.uk::0064647f-9f98-4cb2-8fb8-b610d4a5700d" providerId="AD" clId="Web-{61BCEBF7-1624-7B44-740E-AF6D223371C3}" dt="2021-02-12T10:29:30.665" v="68" actId="20577"/>
          <ac:spMkLst>
            <pc:docMk/>
            <pc:sldMk cId="2264740456" sldId="260"/>
            <ac:spMk id="5" creationId="{24E95B1D-3D3C-4E61-B2AF-6A70DDF613AB}"/>
          </ac:spMkLst>
        </pc:spChg>
        <pc:picChg chg="del">
          <ac:chgData name="Helena Morris" userId="S::hmorris@bma.org.uk::0064647f-9f98-4cb2-8fb8-b610d4a5700d" providerId="AD" clId="Web-{61BCEBF7-1624-7B44-740E-AF6D223371C3}" dt="2021-02-12T10:29:04.633" v="42"/>
          <ac:picMkLst>
            <pc:docMk/>
            <pc:sldMk cId="2264740456" sldId="260"/>
            <ac:picMk id="3" creationId="{968AA888-796D-43D8-8DA5-892CB38FD33A}"/>
          </ac:picMkLst>
        </pc:picChg>
        <pc:picChg chg="add mod">
          <ac:chgData name="Helena Morris" userId="S::hmorris@bma.org.uk::0064647f-9f98-4cb2-8fb8-b610d4a5700d" providerId="AD" clId="Web-{61BCEBF7-1624-7B44-740E-AF6D223371C3}" dt="2021-02-12T10:29:20.821" v="47" actId="14100"/>
          <ac:picMkLst>
            <pc:docMk/>
            <pc:sldMk cId="2264740456" sldId="260"/>
            <ac:picMk id="4" creationId="{687FCD86-570C-46E8-93FC-44AA3283A8CA}"/>
          </ac:picMkLst>
        </pc:picChg>
      </pc:sldChg>
    </pc:docChg>
  </pc:docChgLst>
  <pc:docChgLst>
    <pc:chgData name="Helena Morris" userId="S::hmorris@bma.org.uk::0064647f-9f98-4cb2-8fb8-b610d4a5700d" providerId="AD" clId="Web-{9088514E-042B-5A24-D19D-2589356EF63B}"/>
    <pc:docChg chg="modSld">
      <pc:chgData name="Helena Morris" userId="S::hmorris@bma.org.uk::0064647f-9f98-4cb2-8fb8-b610d4a5700d" providerId="AD" clId="Web-{9088514E-042B-5A24-D19D-2589356EF63B}" dt="2021-03-26T14:55:36.730" v="1" actId="20577"/>
      <pc:docMkLst>
        <pc:docMk/>
      </pc:docMkLst>
      <pc:sldChg chg="modSp">
        <pc:chgData name="Helena Morris" userId="S::hmorris@bma.org.uk::0064647f-9f98-4cb2-8fb8-b610d4a5700d" providerId="AD" clId="Web-{9088514E-042B-5A24-D19D-2589356EF63B}" dt="2021-03-26T14:55:36.730" v="1" actId="20577"/>
        <pc:sldMkLst>
          <pc:docMk/>
          <pc:sldMk cId="2009444173" sldId="274"/>
        </pc:sldMkLst>
        <pc:spChg chg="mod">
          <ac:chgData name="Helena Morris" userId="S::hmorris@bma.org.uk::0064647f-9f98-4cb2-8fb8-b610d4a5700d" providerId="AD" clId="Web-{9088514E-042B-5A24-D19D-2589356EF63B}" dt="2021-03-26T14:55:36.730" v="1" actId="20577"/>
          <ac:spMkLst>
            <pc:docMk/>
            <pc:sldMk cId="2009444173" sldId="274"/>
            <ac:spMk id="5" creationId="{A04D9283-CBD9-431C-8E5D-E01D819BA240}"/>
          </ac:spMkLst>
        </pc:spChg>
      </pc:sldChg>
    </pc:docChg>
  </pc:docChgLst>
  <pc:docChgLst>
    <pc:chgData name="Jonathan Ware" userId="7ed9af77-701f-40b3-a0a1-0b13a54c4866" providerId="ADAL" clId="{96CC715D-1771-475F-B15D-9FE6DCB91FCA}"/>
    <pc:docChg chg="undo redo custSel mod addSld delSld modSld sldOrd modMainMaster addSection delSection modSection">
      <pc:chgData name="Jonathan Ware" userId="7ed9af77-701f-40b3-a0a1-0b13a54c4866" providerId="ADAL" clId="{96CC715D-1771-475F-B15D-9FE6DCB91FCA}" dt="2021-03-19T18:36:21.869" v="15423" actId="20577"/>
      <pc:docMkLst>
        <pc:docMk/>
      </pc:docMkLst>
      <pc:sldChg chg="addSp delSp modSp del ord">
        <pc:chgData name="Jonathan Ware" userId="7ed9af77-701f-40b3-a0a1-0b13a54c4866" providerId="ADAL" clId="{96CC715D-1771-475F-B15D-9FE6DCB91FCA}" dt="2021-02-18T14:42:22.347" v="2329" actId="2696"/>
        <pc:sldMkLst>
          <pc:docMk/>
          <pc:sldMk cId="2921131543" sldId="256"/>
        </pc:sldMkLst>
        <pc:spChg chg="add del mod">
          <ac:chgData name="Jonathan Ware" userId="7ed9af77-701f-40b3-a0a1-0b13a54c4866" providerId="ADAL" clId="{96CC715D-1771-475F-B15D-9FE6DCB91FCA}" dt="2021-02-18T14:40:18.941" v="2261"/>
          <ac:spMkLst>
            <pc:docMk/>
            <pc:sldMk cId="2921131543" sldId="256"/>
            <ac:spMk id="3" creationId="{D9F75AAB-823C-433C-B86C-817F59339196}"/>
          </ac:spMkLst>
        </pc:spChg>
      </pc:sldChg>
      <pc:sldChg chg="addSp delSp modSp mod modNotesTx">
        <pc:chgData name="Jonathan Ware" userId="7ed9af77-701f-40b3-a0a1-0b13a54c4866" providerId="ADAL" clId="{96CC715D-1771-475F-B15D-9FE6DCB91FCA}" dt="2021-03-19T18:26:53.557" v="15073" actId="20577"/>
        <pc:sldMkLst>
          <pc:docMk/>
          <pc:sldMk cId="2444401622" sldId="257"/>
        </pc:sldMkLst>
        <pc:spChg chg="mod">
          <ac:chgData name="Jonathan Ware" userId="7ed9af77-701f-40b3-a0a1-0b13a54c4866" providerId="ADAL" clId="{96CC715D-1771-475F-B15D-9FE6DCB91FCA}" dt="2021-02-26T14:09:32.480" v="8573" actId="6549"/>
          <ac:spMkLst>
            <pc:docMk/>
            <pc:sldMk cId="2444401622" sldId="257"/>
            <ac:spMk id="2" creationId="{67D83301-831A-4329-8456-37D3A4154436}"/>
          </ac:spMkLst>
        </pc:spChg>
        <pc:spChg chg="mod">
          <ac:chgData name="Jonathan Ware" userId="7ed9af77-701f-40b3-a0a1-0b13a54c4866" providerId="ADAL" clId="{96CC715D-1771-475F-B15D-9FE6DCB91FCA}" dt="2021-03-13T00:19:11.585" v="13429" actId="20577"/>
          <ac:spMkLst>
            <pc:docMk/>
            <pc:sldMk cId="2444401622" sldId="257"/>
            <ac:spMk id="5" creationId="{4C2343A2-09FA-47F9-96A7-84EF94D12C75}"/>
          </ac:spMkLst>
        </pc:spChg>
        <pc:spChg chg="del mod">
          <ac:chgData name="Jonathan Ware" userId="7ed9af77-701f-40b3-a0a1-0b13a54c4866" providerId="ADAL" clId="{96CC715D-1771-475F-B15D-9FE6DCB91FCA}" dt="2021-02-25T12:09:52.695" v="7861" actId="478"/>
          <ac:spMkLst>
            <pc:docMk/>
            <pc:sldMk cId="2444401622" sldId="257"/>
            <ac:spMk id="6" creationId="{D8F3A953-6992-4961-895B-FCA0645AE579}"/>
          </ac:spMkLst>
        </pc:spChg>
        <pc:spChg chg="add del mod">
          <ac:chgData name="Jonathan Ware" userId="7ed9af77-701f-40b3-a0a1-0b13a54c4866" providerId="ADAL" clId="{96CC715D-1771-475F-B15D-9FE6DCB91FCA}" dt="2021-02-25T15:15:21.074" v="8106" actId="478"/>
          <ac:spMkLst>
            <pc:docMk/>
            <pc:sldMk cId="2444401622" sldId="257"/>
            <ac:spMk id="7" creationId="{A2CEDCBA-F5AF-4D69-BCF7-777A76E42FCA}"/>
          </ac:spMkLst>
        </pc:spChg>
        <pc:spChg chg="add mod">
          <ac:chgData name="Jonathan Ware" userId="7ed9af77-701f-40b3-a0a1-0b13a54c4866" providerId="ADAL" clId="{96CC715D-1771-475F-B15D-9FE6DCB91FCA}" dt="2021-03-12T23:53:42.167" v="13178" actId="1076"/>
          <ac:spMkLst>
            <pc:docMk/>
            <pc:sldMk cId="2444401622" sldId="257"/>
            <ac:spMk id="9" creationId="{709E36E8-4F3C-4B6A-8155-7EDDD50BE450}"/>
          </ac:spMkLst>
        </pc:spChg>
        <pc:spChg chg="add mod">
          <ac:chgData name="Jonathan Ware" userId="7ed9af77-701f-40b3-a0a1-0b13a54c4866" providerId="ADAL" clId="{96CC715D-1771-475F-B15D-9FE6DCB91FCA}" dt="2021-02-25T15:23:48.977" v="8381" actId="1036"/>
          <ac:spMkLst>
            <pc:docMk/>
            <pc:sldMk cId="2444401622" sldId="257"/>
            <ac:spMk id="10" creationId="{A7F086E1-9092-4E5B-9603-48CA2BD0772E}"/>
          </ac:spMkLst>
        </pc:spChg>
        <pc:spChg chg="add mod">
          <ac:chgData name="Jonathan Ware" userId="7ed9af77-701f-40b3-a0a1-0b13a54c4866" providerId="ADAL" clId="{96CC715D-1771-475F-B15D-9FE6DCB91FCA}" dt="2021-03-13T00:02:58.994" v="13185" actId="1076"/>
          <ac:spMkLst>
            <pc:docMk/>
            <pc:sldMk cId="2444401622" sldId="257"/>
            <ac:spMk id="13" creationId="{3843DC5C-976C-4A5C-971B-16D7BC09A0F0}"/>
          </ac:spMkLst>
        </pc:spChg>
        <pc:graphicFrameChg chg="add del mod">
          <ac:chgData name="Jonathan Ware" userId="7ed9af77-701f-40b3-a0a1-0b13a54c4866" providerId="ADAL" clId="{96CC715D-1771-475F-B15D-9FE6DCB91FCA}" dt="2021-02-04T12:20:06.246" v="6" actId="478"/>
          <ac:graphicFrameMkLst>
            <pc:docMk/>
            <pc:sldMk cId="2444401622" sldId="257"/>
            <ac:graphicFrameMk id="4" creationId="{B9529695-60F8-4D35-ACCC-E0190104ABBC}"/>
          </ac:graphicFrameMkLst>
        </pc:graphicFrameChg>
        <pc:graphicFrameChg chg="add del mod">
          <ac:chgData name="Jonathan Ware" userId="7ed9af77-701f-40b3-a0a1-0b13a54c4866" providerId="ADAL" clId="{96CC715D-1771-475F-B15D-9FE6DCB91FCA}" dt="2021-02-25T12:07:42.468" v="7813"/>
          <ac:graphicFrameMkLst>
            <pc:docMk/>
            <pc:sldMk cId="2444401622" sldId="257"/>
            <ac:graphicFrameMk id="4" creationId="{BD79731B-49D4-4896-B61E-A6F38245BB88}"/>
          </ac:graphicFrameMkLst>
        </pc:graphicFrameChg>
        <pc:graphicFrameChg chg="add del mod">
          <ac:chgData name="Jonathan Ware" userId="7ed9af77-701f-40b3-a0a1-0b13a54c4866" providerId="ADAL" clId="{96CC715D-1771-475F-B15D-9FE6DCB91FCA}" dt="2021-02-12T15:48:37.991" v="1695" actId="478"/>
          <ac:graphicFrameMkLst>
            <pc:docMk/>
            <pc:sldMk cId="2444401622" sldId="257"/>
            <ac:graphicFrameMk id="7" creationId="{884EC9DF-B8A7-4DC9-87D6-AB2F0F5746D1}"/>
          </ac:graphicFrameMkLst>
        </pc:graphicFrameChg>
        <pc:graphicFrameChg chg="add del mod">
          <ac:chgData name="Jonathan Ware" userId="7ed9af77-701f-40b3-a0a1-0b13a54c4866" providerId="ADAL" clId="{96CC715D-1771-475F-B15D-9FE6DCB91FCA}" dt="2021-02-25T12:08:33.096" v="7823"/>
          <ac:graphicFrameMkLst>
            <pc:docMk/>
            <pc:sldMk cId="2444401622" sldId="257"/>
            <ac:graphicFrameMk id="8" creationId="{623172E9-8EC8-4222-BBDF-8E1E52A7B4CC}"/>
          </ac:graphicFrameMkLst>
        </pc:graphicFrameChg>
        <pc:graphicFrameChg chg="add del mod">
          <ac:chgData name="Jonathan Ware" userId="7ed9af77-701f-40b3-a0a1-0b13a54c4866" providerId="ADAL" clId="{96CC715D-1771-475F-B15D-9FE6DCB91FCA}" dt="2021-03-05T13:51:14.588" v="12340" actId="478"/>
          <ac:graphicFrameMkLst>
            <pc:docMk/>
            <pc:sldMk cId="2444401622" sldId="257"/>
            <ac:graphicFrameMk id="8" creationId="{884EC9DF-B8A7-4DC9-87D6-AB2F0F5746D1}"/>
          </ac:graphicFrameMkLst>
        </pc:graphicFrameChg>
        <pc:graphicFrameChg chg="add del mod modGraphic">
          <ac:chgData name="Jonathan Ware" userId="7ed9af77-701f-40b3-a0a1-0b13a54c4866" providerId="ADAL" clId="{96CC715D-1771-475F-B15D-9FE6DCB91FCA}" dt="2021-02-25T15:15:22.804" v="8107" actId="478"/>
          <ac:graphicFrameMkLst>
            <pc:docMk/>
            <pc:sldMk cId="2444401622" sldId="257"/>
            <ac:graphicFrameMk id="9" creationId="{87C75FFD-E49A-4AEE-9889-E8974C3129D9}"/>
          </ac:graphicFrameMkLst>
        </pc:graphicFrameChg>
        <pc:graphicFrameChg chg="add del mod modGraphic">
          <ac:chgData name="Jonathan Ware" userId="7ed9af77-701f-40b3-a0a1-0b13a54c4866" providerId="ADAL" clId="{96CC715D-1771-475F-B15D-9FE6DCB91FCA}" dt="2021-02-25T15:10:18.385" v="8098" actId="478"/>
          <ac:graphicFrameMkLst>
            <pc:docMk/>
            <pc:sldMk cId="2444401622" sldId="257"/>
            <ac:graphicFrameMk id="11" creationId="{7BD6EA6F-EC94-4587-8A66-39617D94C920}"/>
          </ac:graphicFrameMkLst>
        </pc:graphicFrameChg>
        <pc:graphicFrameChg chg="add del mod">
          <ac:chgData name="Jonathan Ware" userId="7ed9af77-701f-40b3-a0a1-0b13a54c4866" providerId="ADAL" clId="{96CC715D-1771-475F-B15D-9FE6DCB91FCA}" dt="2021-03-13T00:02:40.730" v="13179" actId="478"/>
          <ac:graphicFrameMkLst>
            <pc:docMk/>
            <pc:sldMk cId="2444401622" sldId="257"/>
            <ac:graphicFrameMk id="11" creationId="{884EC9DF-B8A7-4DC9-87D6-AB2F0F5746D1}"/>
          </ac:graphicFrameMkLst>
        </pc:graphicFrameChg>
        <pc:graphicFrameChg chg="add mod">
          <ac:chgData name="Jonathan Ware" userId="7ed9af77-701f-40b3-a0a1-0b13a54c4866" providerId="ADAL" clId="{96CC715D-1771-475F-B15D-9FE6DCB91FCA}" dt="2021-03-13T00:02:50.289" v="13184" actId="1076"/>
          <ac:graphicFrameMkLst>
            <pc:docMk/>
            <pc:sldMk cId="2444401622" sldId="257"/>
            <ac:graphicFrameMk id="12" creationId="{884EC9DF-B8A7-4DC9-87D6-AB2F0F5746D1}"/>
          </ac:graphicFrameMkLst>
        </pc:graphicFrameChg>
        <pc:graphicFrameChg chg="add del mod modGraphic">
          <ac:chgData name="Jonathan Ware" userId="7ed9af77-701f-40b3-a0a1-0b13a54c4866" providerId="ADAL" clId="{96CC715D-1771-475F-B15D-9FE6DCB91FCA}" dt="2021-03-05T14:06:32.156" v="12351" actId="478"/>
          <ac:graphicFrameMkLst>
            <pc:docMk/>
            <pc:sldMk cId="2444401622" sldId="257"/>
            <ac:graphicFrameMk id="12" creationId="{FBF6124D-0464-4F0B-8542-675D3AFE3B40}"/>
          </ac:graphicFrameMkLst>
        </pc:graphicFrameChg>
        <pc:graphicFrameChg chg="add del mod">
          <ac:chgData name="Jonathan Ware" userId="7ed9af77-701f-40b3-a0a1-0b13a54c4866" providerId="ADAL" clId="{96CC715D-1771-475F-B15D-9FE6DCB91FCA}" dt="2021-02-25T15:25:32.763" v="8390" actId="478"/>
          <ac:graphicFrameMkLst>
            <pc:docMk/>
            <pc:sldMk cId="2444401622" sldId="257"/>
            <ac:graphicFrameMk id="14" creationId="{884EC9DF-B8A7-4DC9-87D6-AB2F0F5746D1}"/>
          </ac:graphicFrameMkLst>
        </pc:graphicFrameChg>
        <pc:graphicFrameChg chg="add mod">
          <ac:chgData name="Jonathan Ware" userId="7ed9af77-701f-40b3-a0a1-0b13a54c4866" providerId="ADAL" clId="{96CC715D-1771-475F-B15D-9FE6DCB91FCA}" dt="2021-03-12T23:53:42.167" v="13178" actId="1076"/>
          <ac:graphicFrameMkLst>
            <pc:docMk/>
            <pc:sldMk cId="2444401622" sldId="257"/>
            <ac:graphicFrameMk id="14" creationId="{C3611F06-914C-4815-8200-DD68B970FB7A}"/>
          </ac:graphicFrameMkLst>
        </pc:graphicFrameChg>
        <pc:graphicFrameChg chg="add del mod">
          <ac:chgData name="Jonathan Ware" userId="7ed9af77-701f-40b3-a0a1-0b13a54c4866" providerId="ADAL" clId="{96CC715D-1771-475F-B15D-9FE6DCB91FCA}" dt="2021-02-25T15:26:18.636" v="8396" actId="478"/>
          <ac:graphicFrameMkLst>
            <pc:docMk/>
            <pc:sldMk cId="2444401622" sldId="257"/>
            <ac:graphicFrameMk id="15" creationId="{884EC9DF-B8A7-4DC9-87D6-AB2F0F5746D1}"/>
          </ac:graphicFrameMkLst>
        </pc:graphicFrameChg>
        <pc:graphicFrameChg chg="add del mod">
          <ac:chgData name="Jonathan Ware" userId="7ed9af77-701f-40b3-a0a1-0b13a54c4866" providerId="ADAL" clId="{96CC715D-1771-475F-B15D-9FE6DCB91FCA}" dt="2021-02-26T14:15:10.574" v="8610" actId="478"/>
          <ac:graphicFrameMkLst>
            <pc:docMk/>
            <pc:sldMk cId="2444401622" sldId="257"/>
            <ac:graphicFrameMk id="16" creationId="{884EC9DF-B8A7-4DC9-87D6-AB2F0F5746D1}"/>
          </ac:graphicFrameMkLst>
        </pc:graphicFrameChg>
        <pc:picChg chg="add del mod modCrop">
          <ac:chgData name="Jonathan Ware" userId="7ed9af77-701f-40b3-a0a1-0b13a54c4866" providerId="ADAL" clId="{96CC715D-1771-475F-B15D-9FE6DCB91FCA}" dt="2021-02-25T12:08:43.134" v="7825" actId="478"/>
          <ac:picMkLst>
            <pc:docMk/>
            <pc:sldMk cId="2444401622" sldId="257"/>
            <ac:picMk id="3" creationId="{62825E5F-BE11-43FB-BA39-1B7CE3489886}"/>
          </ac:picMkLst>
        </pc:picChg>
      </pc:sldChg>
      <pc:sldChg chg="addSp delSp modSp mod modNotesTx">
        <pc:chgData name="Jonathan Ware" userId="7ed9af77-701f-40b3-a0a1-0b13a54c4866" providerId="ADAL" clId="{96CC715D-1771-475F-B15D-9FE6DCB91FCA}" dt="2021-03-19T18:26:51.651" v="15072" actId="20577"/>
        <pc:sldMkLst>
          <pc:docMk/>
          <pc:sldMk cId="1010998243" sldId="258"/>
        </pc:sldMkLst>
        <pc:spChg chg="mod">
          <ac:chgData name="Jonathan Ware" userId="7ed9af77-701f-40b3-a0a1-0b13a54c4866" providerId="ADAL" clId="{96CC715D-1771-475F-B15D-9FE6DCB91FCA}" dt="2021-02-19T11:32:54.204" v="4183" actId="20577"/>
          <ac:spMkLst>
            <pc:docMk/>
            <pc:sldMk cId="1010998243" sldId="258"/>
            <ac:spMk id="5" creationId="{A3EF7311-4D96-4375-AFA0-122B07FA72A6}"/>
          </ac:spMkLst>
        </pc:spChg>
        <pc:spChg chg="mod">
          <ac:chgData name="Jonathan Ware" userId="7ed9af77-701f-40b3-a0a1-0b13a54c4866" providerId="ADAL" clId="{96CC715D-1771-475F-B15D-9FE6DCB91FCA}" dt="2021-02-19T11:45:06.906" v="4421" actId="20577"/>
          <ac:spMkLst>
            <pc:docMk/>
            <pc:sldMk cId="1010998243" sldId="258"/>
            <ac:spMk id="6" creationId="{68478247-FFDB-4445-91D2-B70776768A52}"/>
          </ac:spMkLst>
        </pc:spChg>
        <pc:picChg chg="add del mod">
          <ac:chgData name="Jonathan Ware" userId="7ed9af77-701f-40b3-a0a1-0b13a54c4866" providerId="ADAL" clId="{96CC715D-1771-475F-B15D-9FE6DCB91FCA}" dt="2021-02-19T11:25:58.221" v="4068"/>
          <ac:picMkLst>
            <pc:docMk/>
            <pc:sldMk cId="1010998243" sldId="258"/>
            <ac:picMk id="3" creationId="{3B9B4311-D3C0-4E3A-A019-D2BAC824A437}"/>
          </ac:picMkLst>
        </pc:picChg>
        <pc:picChg chg="add mod">
          <ac:chgData name="Jonathan Ware" userId="7ed9af77-701f-40b3-a0a1-0b13a54c4866" providerId="ADAL" clId="{96CC715D-1771-475F-B15D-9FE6DCB91FCA}" dt="2021-02-05T11:14:15.358" v="717" actId="1076"/>
          <ac:picMkLst>
            <pc:docMk/>
            <pc:sldMk cId="1010998243" sldId="258"/>
            <ac:picMk id="3" creationId="{D37BEDD4-F897-4268-B620-E261AD46EDD4}"/>
          </ac:picMkLst>
        </pc:picChg>
        <pc:picChg chg="add del">
          <ac:chgData name="Jonathan Ware" userId="7ed9af77-701f-40b3-a0a1-0b13a54c4866" providerId="ADAL" clId="{96CC715D-1771-475F-B15D-9FE6DCB91FCA}" dt="2021-02-19T11:26:14.444" v="4070" actId="478"/>
          <ac:picMkLst>
            <pc:docMk/>
            <pc:sldMk cId="1010998243" sldId="258"/>
            <ac:picMk id="4" creationId="{17B7A73F-6F82-4748-9EEF-56AB0F40BDC2}"/>
          </ac:picMkLst>
        </pc:picChg>
        <pc:picChg chg="del">
          <ac:chgData name="Jonathan Ware" userId="7ed9af77-701f-40b3-a0a1-0b13a54c4866" providerId="ADAL" clId="{96CC715D-1771-475F-B15D-9FE6DCB91FCA}" dt="2021-02-05T11:14:12.065" v="715" actId="478"/>
          <ac:picMkLst>
            <pc:docMk/>
            <pc:sldMk cId="1010998243" sldId="258"/>
            <ac:picMk id="4" creationId="{E3C482B9-07A1-4044-960E-D85C867FE221}"/>
          </ac:picMkLst>
        </pc:picChg>
        <pc:picChg chg="add mod">
          <ac:chgData name="Jonathan Ware" userId="7ed9af77-701f-40b3-a0a1-0b13a54c4866" providerId="ADAL" clId="{96CC715D-1771-475F-B15D-9FE6DCB91FCA}" dt="2021-02-19T11:26:18.929" v="4072" actId="1076"/>
          <ac:picMkLst>
            <pc:docMk/>
            <pc:sldMk cId="1010998243" sldId="258"/>
            <ac:picMk id="7" creationId="{6705E099-B39D-4B9E-8610-6B17861EE18C}"/>
          </ac:picMkLst>
        </pc:picChg>
      </pc:sldChg>
      <pc:sldChg chg="addSp delSp modSp mod modNotesTx">
        <pc:chgData name="Jonathan Ware" userId="7ed9af77-701f-40b3-a0a1-0b13a54c4866" providerId="ADAL" clId="{96CC715D-1771-475F-B15D-9FE6DCB91FCA}" dt="2021-03-19T18:27:07.037" v="15076" actId="20577"/>
        <pc:sldMkLst>
          <pc:docMk/>
          <pc:sldMk cId="1503161694" sldId="259"/>
        </pc:sldMkLst>
        <pc:spChg chg="mod">
          <ac:chgData name="Jonathan Ware" userId="7ed9af77-701f-40b3-a0a1-0b13a54c4866" providerId="ADAL" clId="{96CC715D-1771-475F-B15D-9FE6DCB91FCA}" dt="2021-02-26T14:22:20.636" v="8793" actId="20577"/>
          <ac:spMkLst>
            <pc:docMk/>
            <pc:sldMk cId="1503161694" sldId="259"/>
            <ac:spMk id="2" creationId="{B0F45890-0678-47A5-BE06-ED7D3C404218}"/>
          </ac:spMkLst>
        </pc:spChg>
        <pc:spChg chg="mod">
          <ac:chgData name="Jonathan Ware" userId="7ed9af77-701f-40b3-a0a1-0b13a54c4866" providerId="ADAL" clId="{96CC715D-1771-475F-B15D-9FE6DCB91FCA}" dt="2021-02-25T12:14:11.170" v="7902" actId="20577"/>
          <ac:spMkLst>
            <pc:docMk/>
            <pc:sldMk cId="1503161694" sldId="259"/>
            <ac:spMk id="5" creationId="{616F39EB-8F7F-4F39-A6A3-8CE2AD978CF6}"/>
          </ac:spMkLst>
        </pc:spChg>
        <pc:spChg chg="mod">
          <ac:chgData name="Jonathan Ware" userId="7ed9af77-701f-40b3-a0a1-0b13a54c4866" providerId="ADAL" clId="{96CC715D-1771-475F-B15D-9FE6DCB91FCA}" dt="2021-03-19T18:10:59.447" v="15006" actId="20577"/>
          <ac:spMkLst>
            <pc:docMk/>
            <pc:sldMk cId="1503161694" sldId="259"/>
            <ac:spMk id="7" creationId="{D0BB2D5C-C28C-401D-871F-F1DF9336ADC0}"/>
          </ac:spMkLst>
        </pc:spChg>
        <pc:spChg chg="add del mod">
          <ac:chgData name="Jonathan Ware" userId="7ed9af77-701f-40b3-a0a1-0b13a54c4866" providerId="ADAL" clId="{96CC715D-1771-475F-B15D-9FE6DCB91FCA}" dt="2021-02-19T12:14:00.830" v="5464" actId="478"/>
          <ac:spMkLst>
            <pc:docMk/>
            <pc:sldMk cId="1503161694" sldId="259"/>
            <ac:spMk id="8" creationId="{8705C5EF-D41B-49C6-B45C-AEE4BCBB4BC1}"/>
          </ac:spMkLst>
        </pc:spChg>
        <pc:spChg chg="del mod">
          <ac:chgData name="Jonathan Ware" userId="7ed9af77-701f-40b3-a0a1-0b13a54c4866" providerId="ADAL" clId="{96CC715D-1771-475F-B15D-9FE6DCB91FCA}" dt="2021-02-19T12:14:02.878" v="5465" actId="478"/>
          <ac:spMkLst>
            <pc:docMk/>
            <pc:sldMk cId="1503161694" sldId="259"/>
            <ac:spMk id="9" creationId="{2E7AE459-5EE9-4E4F-8515-79336EC5B3B3}"/>
          </ac:spMkLst>
        </pc:spChg>
        <pc:spChg chg="add del mod">
          <ac:chgData name="Jonathan Ware" userId="7ed9af77-701f-40b3-a0a1-0b13a54c4866" providerId="ADAL" clId="{96CC715D-1771-475F-B15D-9FE6DCB91FCA}" dt="2021-02-19T12:13:52.720" v="5462" actId="478"/>
          <ac:spMkLst>
            <pc:docMk/>
            <pc:sldMk cId="1503161694" sldId="259"/>
            <ac:spMk id="10" creationId="{DD87A017-8950-49F6-950F-C3CFEFC8A85F}"/>
          </ac:spMkLst>
        </pc:spChg>
        <pc:spChg chg="add mod">
          <ac:chgData name="Jonathan Ware" userId="7ed9af77-701f-40b3-a0a1-0b13a54c4866" providerId="ADAL" clId="{96CC715D-1771-475F-B15D-9FE6DCB91FCA}" dt="2021-02-19T12:14:03.219" v="5466"/>
          <ac:spMkLst>
            <pc:docMk/>
            <pc:sldMk cId="1503161694" sldId="259"/>
            <ac:spMk id="11" creationId="{617E13E0-4611-4063-AFBD-A289D7107B2E}"/>
          </ac:spMkLst>
        </pc:spChg>
        <pc:picChg chg="add mod modCrop">
          <ac:chgData name="Jonathan Ware" userId="7ed9af77-701f-40b3-a0a1-0b13a54c4866" providerId="ADAL" clId="{96CC715D-1771-475F-B15D-9FE6DCB91FCA}" dt="2021-02-05T14:30:57.259" v="947" actId="732"/>
          <ac:picMkLst>
            <pc:docMk/>
            <pc:sldMk cId="1503161694" sldId="259"/>
            <ac:picMk id="3" creationId="{287D51FB-6B5F-4028-8B81-57F175CD265C}"/>
          </ac:picMkLst>
        </pc:picChg>
        <pc:picChg chg="add mod">
          <ac:chgData name="Jonathan Ware" userId="7ed9af77-701f-40b3-a0a1-0b13a54c4866" providerId="ADAL" clId="{96CC715D-1771-475F-B15D-9FE6DCB91FCA}" dt="2021-02-19T12:15:29.035" v="5475" actId="1076"/>
          <ac:picMkLst>
            <pc:docMk/>
            <pc:sldMk cId="1503161694" sldId="259"/>
            <ac:picMk id="3" creationId="{A9221AAE-0DB6-41FE-B6FB-C1666EC908AD}"/>
          </ac:picMkLst>
        </pc:picChg>
        <pc:picChg chg="del">
          <ac:chgData name="Jonathan Ware" userId="7ed9af77-701f-40b3-a0a1-0b13a54c4866" providerId="ADAL" clId="{96CC715D-1771-475F-B15D-9FE6DCB91FCA}" dt="2021-02-19T12:15:17.908" v="5469" actId="478"/>
          <ac:picMkLst>
            <pc:docMk/>
            <pc:sldMk cId="1503161694" sldId="259"/>
            <ac:picMk id="6" creationId="{4C25F5C7-3AEC-4650-AA0C-2C3AED1A5896}"/>
          </ac:picMkLst>
        </pc:picChg>
        <pc:picChg chg="del">
          <ac:chgData name="Jonathan Ware" userId="7ed9af77-701f-40b3-a0a1-0b13a54c4866" providerId="ADAL" clId="{96CC715D-1771-475F-B15D-9FE6DCB91FCA}" dt="2021-02-05T14:30:33.004" v="938" actId="478"/>
          <ac:picMkLst>
            <pc:docMk/>
            <pc:sldMk cId="1503161694" sldId="259"/>
            <ac:picMk id="8" creationId="{987071BD-CDB6-408D-A1D5-05B52CCDAB7A}"/>
          </ac:picMkLst>
        </pc:picChg>
      </pc:sldChg>
      <pc:sldChg chg="addSp delSp modSp mod setBg modNotesTx">
        <pc:chgData name="Jonathan Ware" userId="7ed9af77-701f-40b3-a0a1-0b13a54c4866" providerId="ADAL" clId="{96CC715D-1771-475F-B15D-9FE6DCB91FCA}" dt="2021-03-19T18:27:11.818" v="15077" actId="20577"/>
        <pc:sldMkLst>
          <pc:docMk/>
          <pc:sldMk cId="2264740456" sldId="260"/>
        </pc:sldMkLst>
        <pc:spChg chg="mod">
          <ac:chgData name="Jonathan Ware" userId="7ed9af77-701f-40b3-a0a1-0b13a54c4866" providerId="ADAL" clId="{96CC715D-1771-475F-B15D-9FE6DCB91FCA}" dt="2021-02-26T14:22:25.797" v="8802" actId="20577"/>
          <ac:spMkLst>
            <pc:docMk/>
            <pc:sldMk cId="2264740456" sldId="260"/>
            <ac:spMk id="2" creationId="{A4808CE7-E444-4327-A9C2-1198F5C5315D}"/>
          </ac:spMkLst>
        </pc:spChg>
        <pc:spChg chg="del mod ord">
          <ac:chgData name="Jonathan Ware" userId="7ed9af77-701f-40b3-a0a1-0b13a54c4866" providerId="ADAL" clId="{96CC715D-1771-475F-B15D-9FE6DCB91FCA}" dt="2021-02-19T12:13:41.698" v="5461" actId="478"/>
          <ac:spMkLst>
            <pc:docMk/>
            <pc:sldMk cId="2264740456" sldId="260"/>
            <ac:spMk id="5" creationId="{24E95B1D-3D3C-4E61-B2AF-6A70DDF613AB}"/>
          </ac:spMkLst>
        </pc:spChg>
        <pc:spChg chg="mod">
          <ac:chgData name="Jonathan Ware" userId="7ed9af77-701f-40b3-a0a1-0b13a54c4866" providerId="ADAL" clId="{96CC715D-1771-475F-B15D-9FE6DCB91FCA}" dt="2021-02-26T17:43:25.597" v="11251" actId="20577"/>
          <ac:spMkLst>
            <pc:docMk/>
            <pc:sldMk cId="2264740456" sldId="260"/>
            <ac:spMk id="6" creationId="{F51AF3F1-A0B1-4428-9984-6BE57616EFF5}"/>
          </ac:spMkLst>
        </pc:spChg>
        <pc:spChg chg="mod">
          <ac:chgData name="Jonathan Ware" userId="7ed9af77-701f-40b3-a0a1-0b13a54c4866" providerId="ADAL" clId="{96CC715D-1771-475F-B15D-9FE6DCB91FCA}" dt="2021-02-26T17:44:19.675" v="11406" actId="20577"/>
          <ac:spMkLst>
            <pc:docMk/>
            <pc:sldMk cId="2264740456" sldId="260"/>
            <ac:spMk id="7" creationId="{7EF88485-D120-4D12-A146-5AC695C41CF8}"/>
          </ac:spMkLst>
        </pc:spChg>
        <pc:spChg chg="add del mod">
          <ac:chgData name="Jonathan Ware" userId="7ed9af77-701f-40b3-a0a1-0b13a54c4866" providerId="ADAL" clId="{96CC715D-1771-475F-B15D-9FE6DCB91FCA}" dt="2021-02-19T12:14:08.441" v="5467" actId="478"/>
          <ac:spMkLst>
            <pc:docMk/>
            <pc:sldMk cId="2264740456" sldId="260"/>
            <ac:spMk id="8" creationId="{0129A480-EB4E-4AC6-9107-B1B000E7EA47}"/>
          </ac:spMkLst>
        </pc:spChg>
        <pc:spChg chg="add mod">
          <ac:chgData name="Jonathan Ware" userId="7ed9af77-701f-40b3-a0a1-0b13a54c4866" providerId="ADAL" clId="{96CC715D-1771-475F-B15D-9FE6DCB91FCA}" dt="2021-02-19T12:14:08.640" v="5468"/>
          <ac:spMkLst>
            <pc:docMk/>
            <pc:sldMk cId="2264740456" sldId="260"/>
            <ac:spMk id="10" creationId="{5FA9F7F1-B43B-4861-901A-294770B1BA44}"/>
          </ac:spMkLst>
        </pc:spChg>
        <pc:spChg chg="add del">
          <ac:chgData name="Jonathan Ware" userId="7ed9af77-701f-40b3-a0a1-0b13a54c4866" providerId="ADAL" clId="{96CC715D-1771-475F-B15D-9FE6DCB91FCA}" dt="2021-02-19T12:13:23.581" v="5453" actId="26606"/>
          <ac:spMkLst>
            <pc:docMk/>
            <pc:sldMk cId="2264740456" sldId="260"/>
            <ac:spMk id="13" creationId="{9427AF5F-9A0E-42B7-A252-FD64C9885F9C}"/>
          </ac:spMkLst>
        </pc:spChg>
        <pc:picChg chg="add mod ord">
          <ac:chgData name="Jonathan Ware" userId="7ed9af77-701f-40b3-a0a1-0b13a54c4866" providerId="ADAL" clId="{96CC715D-1771-475F-B15D-9FE6DCB91FCA}" dt="2021-02-19T12:13:28.037" v="5455" actId="1076"/>
          <ac:picMkLst>
            <pc:docMk/>
            <pc:sldMk cId="2264740456" sldId="260"/>
            <ac:picMk id="3" creationId="{92F447FB-7923-47C4-905D-F69FE0EB6EB8}"/>
          </ac:picMkLst>
        </pc:picChg>
        <pc:picChg chg="add mod modCrop">
          <ac:chgData name="Jonathan Ware" userId="7ed9af77-701f-40b3-a0a1-0b13a54c4866" providerId="ADAL" clId="{96CC715D-1771-475F-B15D-9FE6DCB91FCA}" dt="2021-02-05T14:40:45.033" v="1048" actId="732"/>
          <ac:picMkLst>
            <pc:docMk/>
            <pc:sldMk cId="2264740456" sldId="260"/>
            <ac:picMk id="3" creationId="{968AA888-796D-43D8-8DA5-892CB38FD33A}"/>
          </ac:picMkLst>
        </pc:picChg>
        <pc:picChg chg="del">
          <ac:chgData name="Jonathan Ware" userId="7ed9af77-701f-40b3-a0a1-0b13a54c4866" providerId="ADAL" clId="{96CC715D-1771-475F-B15D-9FE6DCB91FCA}" dt="2021-02-05T14:40:23.949" v="1044" actId="478"/>
          <ac:picMkLst>
            <pc:docMk/>
            <pc:sldMk cId="2264740456" sldId="260"/>
            <ac:picMk id="4" creationId="{21C8BE90-0DE0-4F0B-8555-5BA8B8F41DBE}"/>
          </ac:picMkLst>
        </pc:picChg>
        <pc:picChg chg="del">
          <ac:chgData name="Jonathan Ware" userId="7ed9af77-701f-40b3-a0a1-0b13a54c4866" providerId="ADAL" clId="{96CC715D-1771-475F-B15D-9FE6DCB91FCA}" dt="2021-02-19T12:13:17.810" v="5448" actId="478"/>
          <ac:picMkLst>
            <pc:docMk/>
            <pc:sldMk cId="2264740456" sldId="260"/>
            <ac:picMk id="4" creationId="{687FCD86-570C-46E8-93FC-44AA3283A8CA}"/>
          </ac:picMkLst>
        </pc:picChg>
      </pc:sldChg>
      <pc:sldChg chg="addSp delSp modSp mod modNotesTx">
        <pc:chgData name="Jonathan Ware" userId="7ed9af77-701f-40b3-a0a1-0b13a54c4866" providerId="ADAL" clId="{96CC715D-1771-475F-B15D-9FE6DCB91FCA}" dt="2021-03-19T18:26:55.899" v="15074" actId="20577"/>
        <pc:sldMkLst>
          <pc:docMk/>
          <pc:sldMk cId="193163363" sldId="261"/>
        </pc:sldMkLst>
        <pc:spChg chg="mod">
          <ac:chgData name="Jonathan Ware" userId="7ed9af77-701f-40b3-a0a1-0b13a54c4866" providerId="ADAL" clId="{96CC715D-1771-475F-B15D-9FE6DCB91FCA}" dt="2021-02-26T17:34:31.215" v="10937" actId="20577"/>
          <ac:spMkLst>
            <pc:docMk/>
            <pc:sldMk cId="193163363" sldId="261"/>
            <ac:spMk id="2" creationId="{1B2053C0-D154-4F67-97FA-49ABDE943CDA}"/>
          </ac:spMkLst>
        </pc:spChg>
        <pc:spChg chg="mod">
          <ac:chgData name="Jonathan Ware" userId="7ed9af77-701f-40b3-a0a1-0b13a54c4866" providerId="ADAL" clId="{96CC715D-1771-475F-B15D-9FE6DCB91FCA}" dt="2021-03-13T00:22:46.228" v="13514" actId="14100"/>
          <ac:spMkLst>
            <pc:docMk/>
            <pc:sldMk cId="193163363" sldId="261"/>
            <ac:spMk id="5" creationId="{FCB8D736-5FD1-475C-A1FE-C09E1118E2FB}"/>
          </ac:spMkLst>
        </pc:spChg>
        <pc:spChg chg="add mod">
          <ac:chgData name="Jonathan Ware" userId="7ed9af77-701f-40b3-a0a1-0b13a54c4866" providerId="ADAL" clId="{96CC715D-1771-475F-B15D-9FE6DCB91FCA}" dt="2021-02-19T11:52:39.474" v="4473" actId="1076"/>
          <ac:spMkLst>
            <pc:docMk/>
            <pc:sldMk cId="193163363" sldId="261"/>
            <ac:spMk id="6" creationId="{997BE588-4FAD-4F73-B7D6-493E30E254AF}"/>
          </ac:spMkLst>
        </pc:spChg>
        <pc:graphicFrameChg chg="add mod modGraphic">
          <ac:chgData name="Jonathan Ware" userId="7ed9af77-701f-40b3-a0a1-0b13a54c4866" providerId="ADAL" clId="{96CC715D-1771-475F-B15D-9FE6DCB91FCA}" dt="2021-03-13T00:22:49.236" v="13515" actId="1076"/>
          <ac:graphicFrameMkLst>
            <pc:docMk/>
            <pc:sldMk cId="193163363" sldId="261"/>
            <ac:graphicFrameMk id="9" creationId="{199895AB-78C1-4740-A900-7402A3430F28}"/>
          </ac:graphicFrameMkLst>
        </pc:graphicFrameChg>
        <pc:picChg chg="add del mod">
          <ac:chgData name="Jonathan Ware" userId="7ed9af77-701f-40b3-a0a1-0b13a54c4866" providerId="ADAL" clId="{96CC715D-1771-475F-B15D-9FE6DCB91FCA}" dt="2021-02-10T10:47:26.157" v="1491" actId="478"/>
          <ac:picMkLst>
            <pc:docMk/>
            <pc:sldMk cId="193163363" sldId="261"/>
            <ac:picMk id="3" creationId="{2B76D6FE-A349-4110-9813-585BFFBFB80C}"/>
          </ac:picMkLst>
        </pc:picChg>
        <pc:picChg chg="del">
          <ac:chgData name="Jonathan Ware" userId="7ed9af77-701f-40b3-a0a1-0b13a54c4866" providerId="ADAL" clId="{96CC715D-1771-475F-B15D-9FE6DCB91FCA}" dt="2021-03-05T14:08:26.290" v="12353" actId="478"/>
          <ac:picMkLst>
            <pc:docMk/>
            <pc:sldMk cId="193163363" sldId="261"/>
            <ac:picMk id="3" creationId="{32C1A1C8-EDF8-4949-8693-D403B90F3A19}"/>
          </ac:picMkLst>
        </pc:picChg>
        <pc:picChg chg="add del mod">
          <ac:chgData name="Jonathan Ware" userId="7ed9af77-701f-40b3-a0a1-0b13a54c4866" providerId="ADAL" clId="{96CC715D-1771-475F-B15D-9FE6DCB91FCA}" dt="2021-02-19T17:01:46.526" v="6780" actId="478"/>
          <ac:picMkLst>
            <pc:docMk/>
            <pc:sldMk cId="193163363" sldId="261"/>
            <ac:picMk id="3" creationId="{34B976A1-8DA7-4978-9B17-96426C3616BC}"/>
          </ac:picMkLst>
        </pc:picChg>
        <pc:picChg chg="add del mod">
          <ac:chgData name="Jonathan Ware" userId="7ed9af77-701f-40b3-a0a1-0b13a54c4866" providerId="ADAL" clId="{96CC715D-1771-475F-B15D-9FE6DCB91FCA}" dt="2021-02-05T14:25:59.093" v="751"/>
          <ac:picMkLst>
            <pc:docMk/>
            <pc:sldMk cId="193163363" sldId="261"/>
            <ac:picMk id="3" creationId="{3B2401CE-A4CD-49AF-A673-3F4DCDF46665}"/>
          </ac:picMkLst>
        </pc:picChg>
        <pc:picChg chg="add del mod">
          <ac:chgData name="Jonathan Ware" userId="7ed9af77-701f-40b3-a0a1-0b13a54c4866" providerId="ADAL" clId="{96CC715D-1771-475F-B15D-9FE6DCB91FCA}" dt="2021-02-19T17:01:54.830" v="6783" actId="478"/>
          <ac:picMkLst>
            <pc:docMk/>
            <pc:sldMk cId="193163363" sldId="261"/>
            <ac:picMk id="4" creationId="{7A765293-7982-4851-ACB2-A0347730FEE9}"/>
          </ac:picMkLst>
        </pc:picChg>
        <pc:picChg chg="del">
          <ac:chgData name="Jonathan Ware" userId="7ed9af77-701f-40b3-a0a1-0b13a54c4866" providerId="ADAL" clId="{96CC715D-1771-475F-B15D-9FE6DCB91FCA}" dt="2021-03-05T14:08:33.494" v="12356" actId="478"/>
          <ac:picMkLst>
            <pc:docMk/>
            <pc:sldMk cId="193163363" sldId="261"/>
            <ac:picMk id="4" creationId="{7AD2F258-5C0D-45A6-A969-9E77B6FFEDF0}"/>
          </ac:picMkLst>
        </pc:picChg>
        <pc:picChg chg="add del mod">
          <ac:chgData name="Jonathan Ware" userId="7ed9af77-701f-40b3-a0a1-0b13a54c4866" providerId="ADAL" clId="{96CC715D-1771-475F-B15D-9FE6DCB91FCA}" dt="2021-02-05T14:26:02.071" v="753" actId="478"/>
          <ac:picMkLst>
            <pc:docMk/>
            <pc:sldMk cId="193163363" sldId="261"/>
            <ac:picMk id="4" creationId="{BCDB97FA-25ED-4C7C-9178-696CA96E7466}"/>
          </ac:picMkLst>
        </pc:picChg>
        <pc:picChg chg="add mod">
          <ac:chgData name="Jonathan Ware" userId="7ed9af77-701f-40b3-a0a1-0b13a54c4866" providerId="ADAL" clId="{96CC715D-1771-475F-B15D-9FE6DCB91FCA}" dt="2021-03-05T14:08:29.021" v="12355" actId="1076"/>
          <ac:picMkLst>
            <pc:docMk/>
            <pc:sldMk cId="193163363" sldId="261"/>
            <ac:picMk id="7" creationId="{2AECF1D5-8D1D-4098-B502-885D1217A52C}"/>
          </ac:picMkLst>
        </pc:picChg>
        <pc:picChg chg="add mod">
          <ac:chgData name="Jonathan Ware" userId="7ed9af77-701f-40b3-a0a1-0b13a54c4866" providerId="ADAL" clId="{96CC715D-1771-475F-B15D-9FE6DCB91FCA}" dt="2021-02-19T17:01:49.914" v="6782" actId="14100"/>
          <ac:picMkLst>
            <pc:docMk/>
            <pc:sldMk cId="193163363" sldId="261"/>
            <ac:picMk id="7" creationId="{35701D68-7F61-45D6-AB8A-5A31DAFBA749}"/>
          </ac:picMkLst>
        </pc:picChg>
        <pc:picChg chg="add del mod">
          <ac:chgData name="Jonathan Ware" userId="7ed9af77-701f-40b3-a0a1-0b13a54c4866" providerId="ADAL" clId="{96CC715D-1771-475F-B15D-9FE6DCB91FCA}" dt="2021-02-12T15:51:49.446" v="1709" actId="478"/>
          <ac:picMkLst>
            <pc:docMk/>
            <pc:sldMk cId="193163363" sldId="261"/>
            <ac:picMk id="7" creationId="{BFB30807-DCA7-4603-B515-95C742EEEF21}"/>
          </ac:picMkLst>
        </pc:picChg>
        <pc:picChg chg="add mod">
          <ac:chgData name="Jonathan Ware" userId="7ed9af77-701f-40b3-a0a1-0b13a54c4866" providerId="ADAL" clId="{96CC715D-1771-475F-B15D-9FE6DCB91FCA}" dt="2021-02-19T17:02:29.854" v="6788" actId="14100"/>
          <ac:picMkLst>
            <pc:docMk/>
            <pc:sldMk cId="193163363" sldId="261"/>
            <ac:picMk id="8" creationId="{2D614688-8AE2-4FC1-9B93-89CE8E2EACAE}"/>
          </ac:picMkLst>
        </pc:picChg>
        <pc:picChg chg="add mod">
          <ac:chgData name="Jonathan Ware" userId="7ed9af77-701f-40b3-a0a1-0b13a54c4866" providerId="ADAL" clId="{96CC715D-1771-475F-B15D-9FE6DCB91FCA}" dt="2021-03-05T14:08:51.848" v="12358" actId="1076"/>
          <ac:picMkLst>
            <pc:docMk/>
            <pc:sldMk cId="193163363" sldId="261"/>
            <ac:picMk id="8" creationId="{614644AB-31B2-479D-B92E-848409E1C724}"/>
          </ac:picMkLst>
        </pc:picChg>
        <pc:picChg chg="add del mod">
          <ac:chgData name="Jonathan Ware" userId="7ed9af77-701f-40b3-a0a1-0b13a54c4866" providerId="ADAL" clId="{96CC715D-1771-475F-B15D-9FE6DCB91FCA}" dt="2021-02-12T15:52:50.414" v="1839" actId="478"/>
          <ac:picMkLst>
            <pc:docMk/>
            <pc:sldMk cId="193163363" sldId="261"/>
            <ac:picMk id="8" creationId="{820FBC75-3FCD-4E93-94FF-0C4C6E43E70C}"/>
          </ac:picMkLst>
        </pc:picChg>
      </pc:sldChg>
      <pc:sldChg chg="addSp modSp new del mod modNotesTx">
        <pc:chgData name="Jonathan Ware" userId="7ed9af77-701f-40b3-a0a1-0b13a54c4866" providerId="ADAL" clId="{96CC715D-1771-475F-B15D-9FE6DCB91FCA}" dt="2021-02-12T17:49:18.602" v="1892" actId="47"/>
        <pc:sldMkLst>
          <pc:docMk/>
          <pc:sldMk cId="1070393877" sldId="262"/>
        </pc:sldMkLst>
        <pc:spChg chg="mod">
          <ac:chgData name="Jonathan Ware" userId="7ed9af77-701f-40b3-a0a1-0b13a54c4866" providerId="ADAL" clId="{96CC715D-1771-475F-B15D-9FE6DCB91FCA}" dt="2021-02-04T14:27:45.276" v="209" actId="20577"/>
          <ac:spMkLst>
            <pc:docMk/>
            <pc:sldMk cId="1070393877" sldId="262"/>
            <ac:spMk id="2" creationId="{27263E42-7602-4803-B453-4F42F623ABE5}"/>
          </ac:spMkLst>
        </pc:spChg>
        <pc:spChg chg="mod">
          <ac:chgData name="Jonathan Ware" userId="7ed9af77-701f-40b3-a0a1-0b13a54c4866" providerId="ADAL" clId="{96CC715D-1771-475F-B15D-9FE6DCB91FCA}" dt="2021-02-04T14:37:03.975" v="215" actId="27636"/>
          <ac:spMkLst>
            <pc:docMk/>
            <pc:sldMk cId="1070393877" sldId="262"/>
            <ac:spMk id="3" creationId="{9BCDF57D-1712-4AD8-BDFE-817CBD8118B0}"/>
          </ac:spMkLst>
        </pc:spChg>
        <pc:spChg chg="add mod">
          <ac:chgData name="Jonathan Ware" userId="7ed9af77-701f-40b3-a0a1-0b13a54c4866" providerId="ADAL" clId="{96CC715D-1771-475F-B15D-9FE6DCB91FCA}" dt="2021-02-12T17:34:06.486" v="1891" actId="1076"/>
          <ac:spMkLst>
            <pc:docMk/>
            <pc:sldMk cId="1070393877" sldId="262"/>
            <ac:spMk id="4" creationId="{6E10C2B6-FF06-4D11-8065-E87EA5FC85AE}"/>
          </ac:spMkLst>
        </pc:spChg>
      </pc:sldChg>
      <pc:sldChg chg="addSp delSp modSp new mod modNotesTx">
        <pc:chgData name="Jonathan Ware" userId="7ed9af77-701f-40b3-a0a1-0b13a54c4866" providerId="ADAL" clId="{96CC715D-1771-475F-B15D-9FE6DCB91FCA}" dt="2021-03-19T18:27:20.069" v="15084" actId="20577"/>
        <pc:sldMkLst>
          <pc:docMk/>
          <pc:sldMk cId="3951975164" sldId="263"/>
        </pc:sldMkLst>
        <pc:spChg chg="mod">
          <ac:chgData name="Jonathan Ware" userId="7ed9af77-701f-40b3-a0a1-0b13a54c4866" providerId="ADAL" clId="{96CC715D-1771-475F-B15D-9FE6DCB91FCA}" dt="2021-02-26T14:24:58.075" v="9108" actId="20577"/>
          <ac:spMkLst>
            <pc:docMk/>
            <pc:sldMk cId="3951975164" sldId="263"/>
            <ac:spMk id="2" creationId="{05BF6AD1-78DA-43A8-AB07-2A1A754CE1B8}"/>
          </ac:spMkLst>
        </pc:spChg>
        <pc:spChg chg="del">
          <ac:chgData name="Jonathan Ware" userId="7ed9af77-701f-40b3-a0a1-0b13a54c4866" providerId="ADAL" clId="{96CC715D-1771-475F-B15D-9FE6DCB91FCA}" dt="2021-02-04T17:13:26.965" v="224" actId="478"/>
          <ac:spMkLst>
            <pc:docMk/>
            <pc:sldMk cId="3951975164" sldId="263"/>
            <ac:spMk id="3" creationId="{DD70DB01-10EF-4042-B9D2-4793E6CEB3C9}"/>
          </ac:spMkLst>
        </pc:spChg>
        <pc:spChg chg="add mod">
          <ac:chgData name="Jonathan Ware" userId="7ed9af77-701f-40b3-a0a1-0b13a54c4866" providerId="ADAL" clId="{96CC715D-1771-475F-B15D-9FE6DCB91FCA}" dt="2021-03-13T00:25:29.708" v="13609" actId="20577"/>
          <ac:spMkLst>
            <pc:docMk/>
            <pc:sldMk cId="3951975164" sldId="263"/>
            <ac:spMk id="5" creationId="{8F0432C2-E932-44CB-802B-CDFCA59D2246}"/>
          </ac:spMkLst>
        </pc:spChg>
        <pc:spChg chg="add mod">
          <ac:chgData name="Jonathan Ware" userId="7ed9af77-701f-40b3-a0a1-0b13a54c4866" providerId="ADAL" clId="{96CC715D-1771-475F-B15D-9FE6DCB91FCA}" dt="2021-02-19T12:23:33.923" v="5569" actId="1076"/>
          <ac:spMkLst>
            <pc:docMk/>
            <pc:sldMk cId="3951975164" sldId="263"/>
            <ac:spMk id="6" creationId="{376B14D3-3FCD-4527-A98F-FFA6D8E994E8}"/>
          </ac:spMkLst>
        </pc:spChg>
        <pc:spChg chg="add del mod">
          <ac:chgData name="Jonathan Ware" userId="7ed9af77-701f-40b3-a0a1-0b13a54c4866" providerId="ADAL" clId="{96CC715D-1771-475F-B15D-9FE6DCB91FCA}" dt="2021-02-12T17:50:12.458" v="1899" actId="478"/>
          <ac:spMkLst>
            <pc:docMk/>
            <pc:sldMk cId="3951975164" sldId="263"/>
            <ac:spMk id="8" creationId="{3EB6D522-C96F-4B17-88AC-FD6E15BBE395}"/>
          </ac:spMkLst>
        </pc:spChg>
        <pc:spChg chg="add mod">
          <ac:chgData name="Jonathan Ware" userId="7ed9af77-701f-40b3-a0a1-0b13a54c4866" providerId="ADAL" clId="{96CC715D-1771-475F-B15D-9FE6DCB91FCA}" dt="2021-03-05T17:44:38.527" v="12701" actId="14100"/>
          <ac:spMkLst>
            <pc:docMk/>
            <pc:sldMk cId="3951975164" sldId="263"/>
            <ac:spMk id="9" creationId="{D81617B1-986D-4F44-9D54-54D93CA70CD1}"/>
          </ac:spMkLst>
        </pc:spChg>
        <pc:spChg chg="add mod">
          <ac:chgData name="Jonathan Ware" userId="7ed9af77-701f-40b3-a0a1-0b13a54c4866" providerId="ADAL" clId="{96CC715D-1771-475F-B15D-9FE6DCB91FCA}" dt="2021-03-05T17:44:55.336" v="12703" actId="1076"/>
          <ac:spMkLst>
            <pc:docMk/>
            <pc:sldMk cId="3951975164" sldId="263"/>
            <ac:spMk id="14" creationId="{61D10A21-74E9-4BC6-8DD2-4A64981CDE44}"/>
          </ac:spMkLst>
        </pc:spChg>
        <pc:spChg chg="add mod">
          <ac:chgData name="Jonathan Ware" userId="7ed9af77-701f-40b3-a0a1-0b13a54c4866" providerId="ADAL" clId="{96CC715D-1771-475F-B15D-9FE6DCB91FCA}" dt="2021-03-05T17:45:03.240" v="12713" actId="20577"/>
          <ac:spMkLst>
            <pc:docMk/>
            <pc:sldMk cId="3951975164" sldId="263"/>
            <ac:spMk id="15" creationId="{DF523334-1E6B-4D02-B4C8-452BAC17FBD6}"/>
          </ac:spMkLst>
        </pc:spChg>
        <pc:spChg chg="add mod">
          <ac:chgData name="Jonathan Ware" userId="7ed9af77-701f-40b3-a0a1-0b13a54c4866" providerId="ADAL" clId="{96CC715D-1771-475F-B15D-9FE6DCB91FCA}" dt="2021-03-05T17:45:10.774" v="12720" actId="20577"/>
          <ac:spMkLst>
            <pc:docMk/>
            <pc:sldMk cId="3951975164" sldId="263"/>
            <ac:spMk id="16" creationId="{9D5C69A5-76C7-4B95-BD5F-925D56EB46D3}"/>
          </ac:spMkLst>
        </pc:spChg>
        <pc:spChg chg="add mod">
          <ac:chgData name="Jonathan Ware" userId="7ed9af77-701f-40b3-a0a1-0b13a54c4866" providerId="ADAL" clId="{96CC715D-1771-475F-B15D-9FE6DCB91FCA}" dt="2021-03-05T17:45:23.486" v="12740" actId="14100"/>
          <ac:spMkLst>
            <pc:docMk/>
            <pc:sldMk cId="3951975164" sldId="263"/>
            <ac:spMk id="17" creationId="{97F08A83-C99B-4F72-AEBC-30506A8A86ED}"/>
          </ac:spMkLst>
        </pc:spChg>
        <pc:graphicFrameChg chg="add del mod">
          <ac:chgData name="Jonathan Ware" userId="7ed9af77-701f-40b3-a0a1-0b13a54c4866" providerId="ADAL" clId="{96CC715D-1771-475F-B15D-9FE6DCB91FCA}" dt="2021-02-12T17:49:37.076" v="1893" actId="478"/>
          <ac:graphicFrameMkLst>
            <pc:docMk/>
            <pc:sldMk cId="3951975164" sldId="263"/>
            <ac:graphicFrameMk id="7" creationId="{884EC9DF-B8A7-4DC9-87D6-AB2F0F5746D1}"/>
          </ac:graphicFrameMkLst>
        </pc:graphicFrameChg>
        <pc:picChg chg="add del mod">
          <ac:chgData name="Jonathan Ware" userId="7ed9af77-701f-40b3-a0a1-0b13a54c4866" providerId="ADAL" clId="{96CC715D-1771-475F-B15D-9FE6DCB91FCA}" dt="2021-02-19T12:24:37.571" v="5570" actId="478"/>
          <ac:picMkLst>
            <pc:docMk/>
            <pc:sldMk cId="3951975164" sldId="263"/>
            <ac:picMk id="3" creationId="{55D46A20-15D9-4FF2-AEEA-C231FB81E5D0}"/>
          </ac:picMkLst>
        </pc:picChg>
        <pc:picChg chg="add mod">
          <ac:chgData name="Jonathan Ware" userId="7ed9af77-701f-40b3-a0a1-0b13a54c4866" providerId="ADAL" clId="{96CC715D-1771-475F-B15D-9FE6DCB91FCA}" dt="2021-02-10T10:52:52.728" v="1495" actId="1076"/>
          <ac:picMkLst>
            <pc:docMk/>
            <pc:sldMk cId="3951975164" sldId="263"/>
            <ac:picMk id="4" creationId="{1BE841B4-1D2A-4088-AB7E-2A6CDA3A9548}"/>
          </ac:picMkLst>
        </pc:picChg>
        <pc:picChg chg="add mod">
          <ac:chgData name="Jonathan Ware" userId="7ed9af77-701f-40b3-a0a1-0b13a54c4866" providerId="ADAL" clId="{96CC715D-1771-475F-B15D-9FE6DCB91FCA}" dt="2021-02-19T12:24:50.007" v="5574" actId="1076"/>
          <ac:picMkLst>
            <pc:docMk/>
            <pc:sldMk cId="3951975164" sldId="263"/>
            <ac:picMk id="4" creationId="{27E0B8CF-AE12-4EC8-9AEB-7C483D85E503}"/>
          </ac:picMkLst>
        </pc:picChg>
        <pc:picChg chg="del">
          <ac:chgData name="Jonathan Ware" userId="7ed9af77-701f-40b3-a0a1-0b13a54c4866" providerId="ADAL" clId="{96CC715D-1771-475F-B15D-9FE6DCB91FCA}" dt="2021-03-05T17:40:48.760" v="12636" actId="478"/>
          <ac:picMkLst>
            <pc:docMk/>
            <pc:sldMk cId="3951975164" sldId="263"/>
            <ac:picMk id="7" creationId="{86E855B5-A03B-4A86-BCFA-2DB63A7ECA75}"/>
          </ac:picMkLst>
        </pc:picChg>
        <pc:picChg chg="add mod">
          <ac:chgData name="Jonathan Ware" userId="7ed9af77-701f-40b3-a0a1-0b13a54c4866" providerId="ADAL" clId="{96CC715D-1771-475F-B15D-9FE6DCB91FCA}" dt="2021-03-05T17:43:57.785" v="12687" actId="14100"/>
          <ac:picMkLst>
            <pc:docMk/>
            <pc:sldMk cId="3951975164" sldId="263"/>
            <ac:picMk id="8" creationId="{88A74E9F-BDD8-47A8-A544-4ABCB75EBFD3}"/>
          </ac:picMkLst>
        </pc:picChg>
        <pc:picChg chg="add del mod">
          <ac:chgData name="Jonathan Ware" userId="7ed9af77-701f-40b3-a0a1-0b13a54c4866" providerId="ADAL" clId="{96CC715D-1771-475F-B15D-9FE6DCB91FCA}" dt="2021-03-05T17:43:58.434" v="12690" actId="478"/>
          <ac:picMkLst>
            <pc:docMk/>
            <pc:sldMk cId="3951975164" sldId="263"/>
            <ac:picMk id="10" creationId="{86E38CF7-6419-4AEB-8DA4-2967E0F00AB0}"/>
          </ac:picMkLst>
        </pc:picChg>
        <pc:picChg chg="del">
          <ac:chgData name="Jonathan Ware" userId="7ed9af77-701f-40b3-a0a1-0b13a54c4866" providerId="ADAL" clId="{96CC715D-1771-475F-B15D-9FE6DCB91FCA}" dt="2021-02-12T12:42:11.058" v="1587" actId="478"/>
          <ac:picMkLst>
            <pc:docMk/>
            <pc:sldMk cId="3951975164" sldId="263"/>
            <ac:picMk id="10" creationId="{A78712C2-2888-4BDE-8136-FA84A1347A45}"/>
          </ac:picMkLst>
        </pc:picChg>
        <pc:picChg chg="add del mod">
          <ac:chgData name="Jonathan Ware" userId="7ed9af77-701f-40b3-a0a1-0b13a54c4866" providerId="ADAL" clId="{96CC715D-1771-475F-B15D-9FE6DCB91FCA}" dt="2021-03-05T17:43:58.919" v="12692" actId="1076"/>
          <ac:picMkLst>
            <pc:docMk/>
            <pc:sldMk cId="3951975164" sldId="263"/>
            <ac:picMk id="11" creationId="{95C67D4B-DCCD-421A-9B02-8811986D192B}"/>
          </ac:picMkLst>
        </pc:picChg>
        <pc:picChg chg="add del mod">
          <ac:chgData name="Jonathan Ware" userId="7ed9af77-701f-40b3-a0a1-0b13a54c4866" providerId="ADAL" clId="{96CC715D-1771-475F-B15D-9FE6DCB91FCA}" dt="2021-03-05T17:43:58.161" v="12689"/>
          <ac:picMkLst>
            <pc:docMk/>
            <pc:sldMk cId="3951975164" sldId="263"/>
            <ac:picMk id="12" creationId="{35BC19C5-CC66-422B-A243-BB6DEA7DFFD7}"/>
          </ac:picMkLst>
        </pc:picChg>
        <pc:picChg chg="add mod">
          <ac:chgData name="Jonathan Ware" userId="7ed9af77-701f-40b3-a0a1-0b13a54c4866" providerId="ADAL" clId="{96CC715D-1771-475F-B15D-9FE6DCB91FCA}" dt="2021-03-05T17:44:24.702" v="12698" actId="1076"/>
          <ac:picMkLst>
            <pc:docMk/>
            <pc:sldMk cId="3951975164" sldId="263"/>
            <ac:picMk id="13" creationId="{D4E11964-2B89-47FE-A6BF-B713E16AC27F}"/>
          </ac:picMkLst>
        </pc:picChg>
      </pc:sldChg>
      <pc:sldChg chg="addSp delSp modSp new mod modNotesTx">
        <pc:chgData name="Jonathan Ware" userId="7ed9af77-701f-40b3-a0a1-0b13a54c4866" providerId="ADAL" clId="{96CC715D-1771-475F-B15D-9FE6DCB91FCA}" dt="2021-03-19T18:27:24.826" v="15085" actId="20577"/>
        <pc:sldMkLst>
          <pc:docMk/>
          <pc:sldMk cId="1192411441" sldId="264"/>
        </pc:sldMkLst>
        <pc:spChg chg="mod">
          <ac:chgData name="Jonathan Ware" userId="7ed9af77-701f-40b3-a0a1-0b13a54c4866" providerId="ADAL" clId="{96CC715D-1771-475F-B15D-9FE6DCB91FCA}" dt="2021-02-26T14:25:15.797" v="9134" actId="404"/>
          <ac:spMkLst>
            <pc:docMk/>
            <pc:sldMk cId="1192411441" sldId="264"/>
            <ac:spMk id="2" creationId="{C5FFEDB6-43F0-4B66-BE14-7AFA385BF8B9}"/>
          </ac:spMkLst>
        </pc:spChg>
        <pc:spChg chg="mod">
          <ac:chgData name="Jonathan Ware" userId="7ed9af77-701f-40b3-a0a1-0b13a54c4866" providerId="ADAL" clId="{96CC715D-1771-475F-B15D-9FE6DCB91FCA}" dt="2021-03-05T17:37:36.536" v="12635" actId="108"/>
          <ac:spMkLst>
            <pc:docMk/>
            <pc:sldMk cId="1192411441" sldId="264"/>
            <ac:spMk id="7" creationId="{F048DB6A-5F8F-4A78-906B-E21FD58E549E}"/>
          </ac:spMkLst>
        </pc:spChg>
        <pc:spChg chg="mod">
          <ac:chgData name="Jonathan Ware" userId="7ed9af77-701f-40b3-a0a1-0b13a54c4866" providerId="ADAL" clId="{96CC715D-1771-475F-B15D-9FE6DCB91FCA}" dt="2021-03-19T18:16:35.334" v="15007" actId="1037"/>
          <ac:spMkLst>
            <pc:docMk/>
            <pc:sldMk cId="1192411441" sldId="264"/>
            <ac:spMk id="8" creationId="{C977A7F9-DE8A-48C7-A2BA-5226FDBEA172}"/>
          </ac:spMkLst>
        </pc:spChg>
        <pc:spChg chg="add del mod">
          <ac:chgData name="Jonathan Ware" userId="7ed9af77-701f-40b3-a0a1-0b13a54c4866" providerId="ADAL" clId="{96CC715D-1771-475F-B15D-9FE6DCB91FCA}" dt="2021-03-05T17:36:24.723" v="12561" actId="478"/>
          <ac:spMkLst>
            <pc:docMk/>
            <pc:sldMk cId="1192411441" sldId="264"/>
            <ac:spMk id="9" creationId="{8E3EE82F-CBFD-4BC4-9913-1D00632E67C1}"/>
          </ac:spMkLst>
        </pc:spChg>
        <pc:spChg chg="add mod">
          <ac:chgData name="Jonathan Ware" userId="7ed9af77-701f-40b3-a0a1-0b13a54c4866" providerId="ADAL" clId="{96CC715D-1771-475F-B15D-9FE6DCB91FCA}" dt="2021-03-19T18:26:37.887" v="15071" actId="1076"/>
          <ac:spMkLst>
            <pc:docMk/>
            <pc:sldMk cId="1192411441" sldId="264"/>
            <ac:spMk id="11" creationId="{DE14B86A-3F00-4473-AFDF-29F52380F56F}"/>
          </ac:spMkLst>
        </pc:spChg>
        <pc:graphicFrameChg chg="add del mod">
          <ac:chgData name="Jonathan Ware" userId="7ed9af77-701f-40b3-a0a1-0b13a54c4866" providerId="ADAL" clId="{96CC715D-1771-475F-B15D-9FE6DCB91FCA}" dt="2021-03-19T18:26:05.304" v="15020" actId="478"/>
          <ac:graphicFrameMkLst>
            <pc:docMk/>
            <pc:sldMk cId="1192411441" sldId="264"/>
            <ac:graphicFrameMk id="6" creationId="{819C9F71-3712-4A0F-B9EB-26E2AF3B2B30}"/>
          </ac:graphicFrameMkLst>
        </pc:graphicFrameChg>
        <pc:graphicFrameChg chg="add mod">
          <ac:chgData name="Jonathan Ware" userId="7ed9af77-701f-40b3-a0a1-0b13a54c4866" providerId="ADAL" clId="{96CC715D-1771-475F-B15D-9FE6DCB91FCA}" dt="2021-03-19T18:25:54.662" v="15017"/>
          <ac:graphicFrameMkLst>
            <pc:docMk/>
            <pc:sldMk cId="1192411441" sldId="264"/>
            <ac:graphicFrameMk id="9" creationId="{5F0C0C73-D87B-4F1C-90C4-BCE2CF2A0B45}"/>
          </ac:graphicFrameMkLst>
        </pc:graphicFrameChg>
        <pc:graphicFrameChg chg="add mod">
          <ac:chgData name="Jonathan Ware" userId="7ed9af77-701f-40b3-a0a1-0b13a54c4866" providerId="ADAL" clId="{96CC715D-1771-475F-B15D-9FE6DCB91FCA}" dt="2021-03-19T18:26:15.228" v="15023" actId="14100"/>
          <ac:graphicFrameMkLst>
            <pc:docMk/>
            <pc:sldMk cId="1192411441" sldId="264"/>
            <ac:graphicFrameMk id="10" creationId="{5F0C0C73-D87B-4F1C-90C4-BCE2CF2A0B45}"/>
          </ac:graphicFrameMkLst>
        </pc:graphicFrameChg>
        <pc:graphicFrameChg chg="add del mod">
          <ac:chgData name="Jonathan Ware" userId="7ed9af77-701f-40b3-a0a1-0b13a54c4866" providerId="ADAL" clId="{96CC715D-1771-475F-B15D-9FE6DCB91FCA}" dt="2021-03-13T00:50:02.071" v="13612" actId="478"/>
          <ac:graphicFrameMkLst>
            <pc:docMk/>
            <pc:sldMk cId="1192411441" sldId="264"/>
            <ac:graphicFrameMk id="10" creationId="{819C9F71-3712-4A0F-B9EB-26E2AF3B2B30}"/>
          </ac:graphicFrameMkLst>
        </pc:graphicFrameChg>
        <pc:picChg chg="add del mod">
          <ac:chgData name="Jonathan Ware" userId="7ed9af77-701f-40b3-a0a1-0b13a54c4866" providerId="ADAL" clId="{96CC715D-1771-475F-B15D-9FE6DCB91FCA}" dt="2021-02-19T12:32:25.592" v="5755" actId="478"/>
          <ac:picMkLst>
            <pc:docMk/>
            <pc:sldMk cId="1192411441" sldId="264"/>
            <ac:picMk id="3" creationId="{12118F3C-8F92-4089-A313-4696B86E32BA}"/>
          </ac:picMkLst>
        </pc:picChg>
        <pc:picChg chg="del">
          <ac:chgData name="Jonathan Ware" userId="7ed9af77-701f-40b3-a0a1-0b13a54c4866" providerId="ADAL" clId="{96CC715D-1771-475F-B15D-9FE6DCB91FCA}" dt="2021-03-05T17:36:17.610" v="12556" actId="478"/>
          <ac:picMkLst>
            <pc:docMk/>
            <pc:sldMk cId="1192411441" sldId="264"/>
            <ac:picMk id="3" creationId="{23F4A7B8-0500-4E27-960C-928B48FDF8C6}"/>
          </ac:picMkLst>
        </pc:picChg>
        <pc:picChg chg="del">
          <ac:chgData name="Jonathan Ware" userId="7ed9af77-701f-40b3-a0a1-0b13a54c4866" providerId="ADAL" clId="{96CC715D-1771-475F-B15D-9FE6DCB91FCA}" dt="2021-03-05T08:24:06.584" v="12332" actId="478"/>
          <ac:picMkLst>
            <pc:docMk/>
            <pc:sldMk cId="1192411441" sldId="264"/>
            <ac:picMk id="3" creationId="{84A131D3-77A8-4A27-899F-8D5E1790B2F0}"/>
          </ac:picMkLst>
        </pc:picChg>
        <pc:picChg chg="add del mod">
          <ac:chgData name="Jonathan Ware" userId="7ed9af77-701f-40b3-a0a1-0b13a54c4866" providerId="ADAL" clId="{96CC715D-1771-475F-B15D-9FE6DCB91FCA}" dt="2021-03-05T14:38:05.256" v="12543" actId="478"/>
          <ac:picMkLst>
            <pc:docMk/>
            <pc:sldMk cId="1192411441" sldId="264"/>
            <ac:picMk id="4" creationId="{0CC21112-97EC-4593-95EA-C0688782D198}"/>
          </ac:picMkLst>
        </pc:picChg>
        <pc:picChg chg="add del mod">
          <ac:chgData name="Jonathan Ware" userId="7ed9af77-701f-40b3-a0a1-0b13a54c4866" providerId="ADAL" clId="{96CC715D-1771-475F-B15D-9FE6DCB91FCA}" dt="2021-02-19T12:30:46.694" v="5741"/>
          <ac:picMkLst>
            <pc:docMk/>
            <pc:sldMk cId="1192411441" sldId="264"/>
            <ac:picMk id="4" creationId="{7C390280-E795-4EFA-BAE7-A2129401668E}"/>
          </ac:picMkLst>
        </pc:picChg>
        <pc:picChg chg="del mod">
          <ac:chgData name="Jonathan Ware" userId="7ed9af77-701f-40b3-a0a1-0b13a54c4866" providerId="ADAL" clId="{96CC715D-1771-475F-B15D-9FE6DCB91FCA}" dt="2021-02-10T10:58:29.271" v="1501" actId="478"/>
          <ac:picMkLst>
            <pc:docMk/>
            <pc:sldMk cId="1192411441" sldId="264"/>
            <ac:picMk id="5" creationId="{1A652AED-3862-4D1B-8D1D-69BC5666CD4C}"/>
          </ac:picMkLst>
        </pc:picChg>
        <pc:picChg chg="add del mod">
          <ac:chgData name="Jonathan Ware" userId="7ed9af77-701f-40b3-a0a1-0b13a54c4866" providerId="ADAL" clId="{96CC715D-1771-475F-B15D-9FE6DCB91FCA}" dt="2021-02-19T12:31:31.098" v="5749"/>
          <ac:picMkLst>
            <pc:docMk/>
            <pc:sldMk cId="1192411441" sldId="264"/>
            <ac:picMk id="5" creationId="{C7168566-F39C-4FBF-AC97-E96097AB75F0}"/>
          </ac:picMkLst>
        </pc:picChg>
        <pc:picChg chg="add mod">
          <ac:chgData name="Jonathan Ware" userId="7ed9af77-701f-40b3-a0a1-0b13a54c4866" providerId="ADAL" clId="{96CC715D-1771-475F-B15D-9FE6DCB91FCA}" dt="2021-02-19T12:32:29.664" v="5757" actId="1076"/>
          <ac:picMkLst>
            <pc:docMk/>
            <pc:sldMk cId="1192411441" sldId="264"/>
            <ac:picMk id="6" creationId="{13CB5D30-3EBA-43F0-BC52-5DB45473EA78}"/>
          </ac:picMkLst>
        </pc:picChg>
      </pc:sldChg>
      <pc:sldChg chg="addSp delSp modSp mod modNotesTx">
        <pc:chgData name="Jonathan Ware" userId="7ed9af77-701f-40b3-a0a1-0b13a54c4866" providerId="ADAL" clId="{96CC715D-1771-475F-B15D-9FE6DCB91FCA}" dt="2021-03-19T18:31:45.968" v="15222" actId="13926"/>
        <pc:sldMkLst>
          <pc:docMk/>
          <pc:sldMk cId="2224957680" sldId="265"/>
        </pc:sldMkLst>
        <pc:spChg chg="add mod">
          <ac:chgData name="Jonathan Ware" userId="7ed9af77-701f-40b3-a0a1-0b13a54c4866" providerId="ADAL" clId="{96CC715D-1771-475F-B15D-9FE6DCB91FCA}" dt="2021-02-26T17:54:33.794" v="11849" actId="1076"/>
          <ac:spMkLst>
            <pc:docMk/>
            <pc:sldMk cId="2224957680" sldId="265"/>
            <ac:spMk id="4" creationId="{8AB87BA3-88BB-428A-81AA-9CD11C320229}"/>
          </ac:spMkLst>
        </pc:spChg>
        <pc:spChg chg="add mod">
          <ac:chgData name="Jonathan Ware" userId="7ed9af77-701f-40b3-a0a1-0b13a54c4866" providerId="ADAL" clId="{96CC715D-1771-475F-B15D-9FE6DCB91FCA}" dt="2021-02-26T17:54:54.815" v="11857" actId="1076"/>
          <ac:spMkLst>
            <pc:docMk/>
            <pc:sldMk cId="2224957680" sldId="265"/>
            <ac:spMk id="6" creationId="{021F01A6-C3AE-4C7D-8F3B-8C263C6D9ED7}"/>
          </ac:spMkLst>
        </pc:spChg>
        <pc:spChg chg="mod">
          <ac:chgData name="Jonathan Ware" userId="7ed9af77-701f-40b3-a0a1-0b13a54c4866" providerId="ADAL" clId="{96CC715D-1771-475F-B15D-9FE6DCB91FCA}" dt="2021-02-19T12:37:51.154" v="5851" actId="1076"/>
          <ac:spMkLst>
            <pc:docMk/>
            <pc:sldMk cId="2224957680" sldId="265"/>
            <ac:spMk id="7" creationId="{67DF18FA-8D2F-4A4D-AEC3-C13C3B2AD365}"/>
          </ac:spMkLst>
        </pc:spChg>
        <pc:spChg chg="add mod">
          <ac:chgData name="Jonathan Ware" userId="7ed9af77-701f-40b3-a0a1-0b13a54c4866" providerId="ADAL" clId="{96CC715D-1771-475F-B15D-9FE6DCB91FCA}" dt="2021-02-26T17:54:42.818" v="11850" actId="21"/>
          <ac:spMkLst>
            <pc:docMk/>
            <pc:sldMk cId="2224957680" sldId="265"/>
            <ac:spMk id="8" creationId="{7305F705-16CB-4B2C-A09F-7F1616624F08}"/>
          </ac:spMkLst>
        </pc:spChg>
        <pc:spChg chg="mod">
          <ac:chgData name="Jonathan Ware" userId="7ed9af77-701f-40b3-a0a1-0b13a54c4866" providerId="ADAL" clId="{96CC715D-1771-475F-B15D-9FE6DCB91FCA}" dt="2021-03-19T18:31:45.968" v="15222" actId="13926"/>
          <ac:spMkLst>
            <pc:docMk/>
            <pc:sldMk cId="2224957680" sldId="265"/>
            <ac:spMk id="9" creationId="{EC3C1318-FD87-443C-9921-CBBE2E8F4731}"/>
          </ac:spMkLst>
        </pc:spChg>
        <pc:picChg chg="add del mod">
          <ac:chgData name="Jonathan Ware" userId="7ed9af77-701f-40b3-a0a1-0b13a54c4866" providerId="ADAL" clId="{96CC715D-1771-475F-B15D-9FE6DCB91FCA}" dt="2021-02-05T15:12:06.352" v="1195"/>
          <ac:picMkLst>
            <pc:docMk/>
            <pc:sldMk cId="2224957680" sldId="265"/>
            <ac:picMk id="3" creationId="{5B67FA8D-1675-44E7-BFE6-D6BA22B7B7D7}"/>
          </ac:picMkLst>
        </pc:picChg>
        <pc:picChg chg="add del mod">
          <ac:chgData name="Jonathan Ware" userId="7ed9af77-701f-40b3-a0a1-0b13a54c4866" providerId="ADAL" clId="{96CC715D-1771-475F-B15D-9FE6DCB91FCA}" dt="2021-02-10T11:04:48.327" v="1524"/>
          <ac:picMkLst>
            <pc:docMk/>
            <pc:sldMk cId="2224957680" sldId="265"/>
            <ac:picMk id="3" creationId="{9147B925-524C-4566-AAF1-46160994EED9}"/>
          </ac:picMkLst>
        </pc:picChg>
        <pc:picChg chg="del mod modCrop">
          <ac:chgData name="Jonathan Ware" userId="7ed9af77-701f-40b3-a0a1-0b13a54c4866" providerId="ADAL" clId="{96CC715D-1771-475F-B15D-9FE6DCB91FCA}" dt="2021-02-26T17:53:51.721" v="11843" actId="478"/>
          <ac:picMkLst>
            <pc:docMk/>
            <pc:sldMk cId="2224957680" sldId="265"/>
            <ac:picMk id="3" creationId="{94AF40BD-C9EC-4B4F-8546-8809FDA682D8}"/>
          </ac:picMkLst>
        </pc:picChg>
        <pc:picChg chg="del">
          <ac:chgData name="Jonathan Ware" userId="7ed9af77-701f-40b3-a0a1-0b13a54c4866" providerId="ADAL" clId="{96CC715D-1771-475F-B15D-9FE6DCB91FCA}" dt="2021-02-19T12:35:32.204" v="5817" actId="478"/>
          <ac:picMkLst>
            <pc:docMk/>
            <pc:sldMk cId="2224957680" sldId="265"/>
            <ac:picMk id="4" creationId="{9FF88DE5-0E9D-4913-89E1-743571B8C757}"/>
          </ac:picMkLst>
        </pc:picChg>
        <pc:picChg chg="del mod">
          <ac:chgData name="Jonathan Ware" userId="7ed9af77-701f-40b3-a0a1-0b13a54c4866" providerId="ADAL" clId="{96CC715D-1771-475F-B15D-9FE6DCB91FCA}" dt="2021-02-25T12:27:43.170" v="7958" actId="478"/>
          <ac:picMkLst>
            <pc:docMk/>
            <pc:sldMk cId="2224957680" sldId="265"/>
            <ac:picMk id="5" creationId="{092AAF0D-9BAE-4C99-B071-784449079ED0}"/>
          </ac:picMkLst>
        </pc:picChg>
        <pc:picChg chg="add mod modCrop">
          <ac:chgData name="Jonathan Ware" userId="7ed9af77-701f-40b3-a0a1-0b13a54c4866" providerId="ADAL" clId="{96CC715D-1771-475F-B15D-9FE6DCB91FCA}" dt="2021-02-26T17:55:10.665" v="11861" actId="732"/>
          <ac:picMkLst>
            <pc:docMk/>
            <pc:sldMk cId="2224957680" sldId="265"/>
            <ac:picMk id="5" creationId="{493ED945-01F7-44BA-9E02-BE34763C137A}"/>
          </ac:picMkLst>
        </pc:picChg>
        <pc:picChg chg="add del">
          <ac:chgData name="Jonathan Ware" userId="7ed9af77-701f-40b3-a0a1-0b13a54c4866" providerId="ADAL" clId="{96CC715D-1771-475F-B15D-9FE6DCB91FCA}" dt="2021-03-19T18:29:21.819" v="15090" actId="478"/>
          <ac:picMkLst>
            <pc:docMk/>
            <pc:sldMk cId="2224957680" sldId="265"/>
            <ac:picMk id="13" creationId="{028945DA-9025-4339-B968-417C3A284240}"/>
          </ac:picMkLst>
        </pc:picChg>
        <pc:picChg chg="add del mod">
          <ac:chgData name="Jonathan Ware" userId="7ed9af77-701f-40b3-a0a1-0b13a54c4866" providerId="ADAL" clId="{96CC715D-1771-475F-B15D-9FE6DCB91FCA}" dt="2021-03-19T18:29:36.844" v="15095" actId="14100"/>
          <ac:picMkLst>
            <pc:docMk/>
            <pc:sldMk cId="2224957680" sldId="265"/>
            <ac:picMk id="14" creationId="{8FBDE6B4-A11D-4E20-A6F7-E361CE99E01A}"/>
          </ac:picMkLst>
        </pc:picChg>
        <pc:picChg chg="add del mod">
          <ac:chgData name="Jonathan Ware" userId="7ed9af77-701f-40b3-a0a1-0b13a54c4866" providerId="ADAL" clId="{96CC715D-1771-475F-B15D-9FE6DCB91FCA}" dt="2021-02-10T11:05:00.622" v="1527" actId="14100"/>
          <ac:picMkLst>
            <pc:docMk/>
            <pc:sldMk cId="2224957680" sldId="265"/>
            <ac:picMk id="1026" creationId="{42D90BB4-8590-4A19-BB1C-BFFD0BF28360}"/>
          </ac:picMkLst>
        </pc:picChg>
        <pc:picChg chg="add mod">
          <ac:chgData name="Jonathan Ware" userId="7ed9af77-701f-40b3-a0a1-0b13a54c4866" providerId="ADAL" clId="{96CC715D-1771-475F-B15D-9FE6DCB91FCA}" dt="2021-02-25T12:28:01.634" v="7962" actId="732"/>
          <ac:picMkLst>
            <pc:docMk/>
            <pc:sldMk cId="2224957680" sldId="265"/>
            <ac:picMk id="1026" creationId="{4DB896DF-11FC-4866-AD7D-09FB063FEDA5}"/>
          </ac:picMkLst>
        </pc:picChg>
      </pc:sldChg>
      <pc:sldChg chg="addSp delSp modSp mod modNotesTx">
        <pc:chgData name="Jonathan Ware" userId="7ed9af77-701f-40b3-a0a1-0b13a54c4866" providerId="ADAL" clId="{96CC715D-1771-475F-B15D-9FE6DCB91FCA}" dt="2021-03-19T18:32:03.155" v="15223" actId="20577"/>
        <pc:sldMkLst>
          <pc:docMk/>
          <pc:sldMk cId="2214951337" sldId="267"/>
        </pc:sldMkLst>
        <pc:spChg chg="del">
          <ac:chgData name="Jonathan Ware" userId="7ed9af77-701f-40b3-a0a1-0b13a54c4866" providerId="ADAL" clId="{96CC715D-1771-475F-B15D-9FE6DCB91FCA}" dt="2021-02-19T12:43:16.280" v="6068" actId="478"/>
          <ac:spMkLst>
            <pc:docMk/>
            <pc:sldMk cId="2214951337" sldId="267"/>
            <ac:spMk id="12" creationId="{63A47D62-F335-471F-A887-FF139E9EF335}"/>
          </ac:spMkLst>
        </pc:spChg>
        <pc:spChg chg="add mod">
          <ac:chgData name="Jonathan Ware" userId="7ed9af77-701f-40b3-a0a1-0b13a54c4866" providerId="ADAL" clId="{96CC715D-1771-475F-B15D-9FE6DCB91FCA}" dt="2021-02-26T17:55:23.322" v="11862" actId="1076"/>
          <ac:spMkLst>
            <pc:docMk/>
            <pc:sldMk cId="2214951337" sldId="267"/>
            <ac:spMk id="14" creationId="{66FEC526-08FC-4B0B-B911-8AB865774A87}"/>
          </ac:spMkLst>
        </pc:spChg>
        <pc:spChg chg="add mod">
          <ac:chgData name="Jonathan Ware" userId="7ed9af77-701f-40b3-a0a1-0b13a54c4866" providerId="ADAL" clId="{96CC715D-1771-475F-B15D-9FE6DCB91FCA}" dt="2021-02-19T12:43:16.696" v="6069"/>
          <ac:spMkLst>
            <pc:docMk/>
            <pc:sldMk cId="2214951337" sldId="267"/>
            <ac:spMk id="15" creationId="{B03C89EE-A299-4857-A51F-D0A15F78118F}"/>
          </ac:spMkLst>
        </pc:spChg>
        <pc:picChg chg="add del mod modCrop">
          <ac:chgData name="Jonathan Ware" userId="7ed9af77-701f-40b3-a0a1-0b13a54c4866" providerId="ADAL" clId="{96CC715D-1771-475F-B15D-9FE6DCB91FCA}" dt="2021-02-19T12:40:45.182" v="5875" actId="478"/>
          <ac:picMkLst>
            <pc:docMk/>
            <pc:sldMk cId="2214951337" sldId="267"/>
            <ac:picMk id="3" creationId="{5618F0E9-DCF4-4695-BB75-67971C5189ED}"/>
          </ac:picMkLst>
        </pc:picChg>
        <pc:picChg chg="del">
          <ac:chgData name="Jonathan Ware" userId="7ed9af77-701f-40b3-a0a1-0b13a54c4866" providerId="ADAL" clId="{96CC715D-1771-475F-B15D-9FE6DCB91FCA}" dt="2021-02-19T12:39:23.350" v="5852" actId="478"/>
          <ac:picMkLst>
            <pc:docMk/>
            <pc:sldMk cId="2214951337" sldId="267"/>
            <ac:picMk id="4" creationId="{C38BBA01-1E39-4E5E-B598-C4ED7C01B96E}"/>
          </ac:picMkLst>
        </pc:picChg>
        <pc:picChg chg="add del mod">
          <ac:chgData name="Jonathan Ware" userId="7ed9af77-701f-40b3-a0a1-0b13a54c4866" providerId="ADAL" clId="{96CC715D-1771-475F-B15D-9FE6DCB91FCA}" dt="2021-02-19T12:40:44.596" v="5874" actId="478"/>
          <ac:picMkLst>
            <pc:docMk/>
            <pc:sldMk cId="2214951337" sldId="267"/>
            <ac:picMk id="5" creationId="{B40CC653-9DED-4C76-9EA9-2CEC8CB0D577}"/>
          </ac:picMkLst>
        </pc:picChg>
        <pc:picChg chg="mod modCrop">
          <ac:chgData name="Jonathan Ware" userId="7ed9af77-701f-40b3-a0a1-0b13a54c4866" providerId="ADAL" clId="{96CC715D-1771-475F-B15D-9FE6DCB91FCA}" dt="2021-02-26T17:55:41.023" v="11866" actId="732"/>
          <ac:picMkLst>
            <pc:docMk/>
            <pc:sldMk cId="2214951337" sldId="267"/>
            <ac:picMk id="5" creationId="{D09B4EF3-0CAD-4B35-AFFD-BCD395488EAD}"/>
          </ac:picMkLst>
        </pc:picChg>
        <pc:picChg chg="del">
          <ac:chgData name="Jonathan Ware" userId="7ed9af77-701f-40b3-a0a1-0b13a54c4866" providerId="ADAL" clId="{96CC715D-1771-475F-B15D-9FE6DCB91FCA}" dt="2021-02-19T12:39:51.555" v="5866" actId="478"/>
          <ac:picMkLst>
            <pc:docMk/>
            <pc:sldMk cId="2214951337" sldId="267"/>
            <ac:picMk id="6" creationId="{5F0FB5A1-8559-4A53-806D-C7C3F8BC93DE}"/>
          </ac:picMkLst>
        </pc:picChg>
        <pc:picChg chg="add mod">
          <ac:chgData name="Jonathan Ware" userId="7ed9af77-701f-40b3-a0a1-0b13a54c4866" providerId="ADAL" clId="{96CC715D-1771-475F-B15D-9FE6DCB91FCA}" dt="2021-02-19T12:41:09.972" v="5879" actId="1076"/>
          <ac:picMkLst>
            <pc:docMk/>
            <pc:sldMk cId="2214951337" sldId="267"/>
            <ac:picMk id="7" creationId="{FF7B8FFD-4C91-4F86-BC3E-094B50C40A3A}"/>
          </ac:picMkLst>
        </pc:picChg>
        <pc:picChg chg="add mod">
          <ac:chgData name="Jonathan Ware" userId="7ed9af77-701f-40b3-a0a1-0b13a54c4866" providerId="ADAL" clId="{96CC715D-1771-475F-B15D-9FE6DCB91FCA}" dt="2021-02-19T12:41:25.377" v="5881" actId="1076"/>
          <ac:picMkLst>
            <pc:docMk/>
            <pc:sldMk cId="2214951337" sldId="267"/>
            <ac:picMk id="13" creationId="{A8B4E3C9-6875-4583-B732-11FD6D4D90D2}"/>
          </ac:picMkLst>
        </pc:picChg>
      </pc:sldChg>
      <pc:sldChg chg="addSp delSp modSp mod modNotesTx">
        <pc:chgData name="Jonathan Ware" userId="7ed9af77-701f-40b3-a0a1-0b13a54c4866" providerId="ADAL" clId="{96CC715D-1771-475F-B15D-9FE6DCB91FCA}" dt="2021-03-19T18:32:07.687" v="15224" actId="20577"/>
        <pc:sldMkLst>
          <pc:docMk/>
          <pc:sldMk cId="536602902" sldId="268"/>
        </pc:sldMkLst>
        <pc:spChg chg="mod">
          <ac:chgData name="Jonathan Ware" userId="7ed9af77-701f-40b3-a0a1-0b13a54c4866" providerId="ADAL" clId="{96CC715D-1771-475F-B15D-9FE6DCB91FCA}" dt="2021-02-19T12:46:27.854" v="6084" actId="404"/>
          <ac:spMkLst>
            <pc:docMk/>
            <pc:sldMk cId="536602902" sldId="268"/>
            <ac:spMk id="8" creationId="{D9BE3CEA-DC96-45B7-A9C6-9A526D1E9385}"/>
          </ac:spMkLst>
        </pc:spChg>
        <pc:spChg chg="mod">
          <ac:chgData name="Jonathan Ware" userId="7ed9af77-701f-40b3-a0a1-0b13a54c4866" providerId="ADAL" clId="{96CC715D-1771-475F-B15D-9FE6DCB91FCA}" dt="2021-02-19T12:46:45.124" v="6088" actId="1076"/>
          <ac:spMkLst>
            <pc:docMk/>
            <pc:sldMk cId="536602902" sldId="268"/>
            <ac:spMk id="9" creationId="{41213A0E-8A69-498C-A600-B4A0A87237CE}"/>
          </ac:spMkLst>
        </pc:spChg>
        <pc:spChg chg="mod">
          <ac:chgData name="Jonathan Ware" userId="7ed9af77-701f-40b3-a0a1-0b13a54c4866" providerId="ADAL" clId="{96CC715D-1771-475F-B15D-9FE6DCB91FCA}" dt="2021-02-26T18:05:38.042" v="12207" actId="14100"/>
          <ac:spMkLst>
            <pc:docMk/>
            <pc:sldMk cId="536602902" sldId="268"/>
            <ac:spMk id="10" creationId="{5D86B5B1-A765-47AF-AA4B-5F813974690E}"/>
          </ac:spMkLst>
        </pc:spChg>
        <pc:spChg chg="add mod">
          <ac:chgData name="Jonathan Ware" userId="7ed9af77-701f-40b3-a0a1-0b13a54c4866" providerId="ADAL" clId="{96CC715D-1771-475F-B15D-9FE6DCB91FCA}" dt="2021-02-19T12:45:31.420" v="6072" actId="1076"/>
          <ac:spMkLst>
            <pc:docMk/>
            <pc:sldMk cId="536602902" sldId="268"/>
            <ac:spMk id="11" creationId="{FE26D563-E1F0-4F12-81E9-784B38438778}"/>
          </ac:spMkLst>
        </pc:spChg>
        <pc:picChg chg="add mod">
          <ac:chgData name="Jonathan Ware" userId="7ed9af77-701f-40b3-a0a1-0b13a54c4866" providerId="ADAL" clId="{96CC715D-1771-475F-B15D-9FE6DCB91FCA}" dt="2021-02-19T12:46:18.039" v="6081" actId="1076"/>
          <ac:picMkLst>
            <pc:docMk/>
            <pc:sldMk cId="536602902" sldId="268"/>
            <ac:picMk id="3" creationId="{487B5A0E-B71D-4F55-A4CD-D9BF92B3BCE4}"/>
          </ac:picMkLst>
        </pc:picChg>
        <pc:picChg chg="add del mod">
          <ac:chgData name="Jonathan Ware" userId="7ed9af77-701f-40b3-a0a1-0b13a54c4866" providerId="ADAL" clId="{96CC715D-1771-475F-B15D-9FE6DCB91FCA}" dt="2021-02-10T11:07:52.936" v="1544" actId="478"/>
          <ac:picMkLst>
            <pc:docMk/>
            <pc:sldMk cId="536602902" sldId="268"/>
            <ac:picMk id="3" creationId="{CFFA0374-4285-4D80-8768-7B8C37918D8A}"/>
          </ac:picMkLst>
        </pc:picChg>
        <pc:picChg chg="del">
          <ac:chgData name="Jonathan Ware" userId="7ed9af77-701f-40b3-a0a1-0b13a54c4866" providerId="ADAL" clId="{96CC715D-1771-475F-B15D-9FE6DCB91FCA}" dt="2021-02-19T12:46:00.324" v="6073" actId="478"/>
          <ac:picMkLst>
            <pc:docMk/>
            <pc:sldMk cId="536602902" sldId="268"/>
            <ac:picMk id="4" creationId="{7507B954-31ED-418F-8856-059289073FFD}"/>
          </ac:picMkLst>
        </pc:picChg>
        <pc:picChg chg="add mod">
          <ac:chgData name="Jonathan Ware" userId="7ed9af77-701f-40b3-a0a1-0b13a54c4866" providerId="ADAL" clId="{96CC715D-1771-475F-B15D-9FE6DCB91FCA}" dt="2021-02-19T12:49:52.410" v="6239" actId="14100"/>
          <ac:picMkLst>
            <pc:docMk/>
            <pc:sldMk cId="536602902" sldId="268"/>
            <ac:picMk id="5" creationId="{8287A487-7093-490B-9A96-CBBBF7B9A058}"/>
          </ac:picMkLst>
        </pc:picChg>
        <pc:picChg chg="del">
          <ac:chgData name="Jonathan Ware" userId="7ed9af77-701f-40b3-a0a1-0b13a54c4866" providerId="ADAL" clId="{96CC715D-1771-475F-B15D-9FE6DCB91FCA}" dt="2021-02-19T12:49:41.894" v="6234" actId="478"/>
          <ac:picMkLst>
            <pc:docMk/>
            <pc:sldMk cId="536602902" sldId="268"/>
            <ac:picMk id="6" creationId="{E127548A-F955-44EB-9C9D-636B3C819E8B}"/>
          </ac:picMkLst>
        </pc:picChg>
      </pc:sldChg>
      <pc:sldChg chg="addSp delSp modSp del mod ord modNotesTx">
        <pc:chgData name="Jonathan Ware" userId="7ed9af77-701f-40b3-a0a1-0b13a54c4866" providerId="ADAL" clId="{96CC715D-1771-475F-B15D-9FE6DCB91FCA}" dt="2021-02-26T18:06:45.665" v="12210" actId="47"/>
        <pc:sldMkLst>
          <pc:docMk/>
          <pc:sldMk cId="1421653556" sldId="269"/>
        </pc:sldMkLst>
        <pc:spChg chg="mod">
          <ac:chgData name="Jonathan Ware" userId="7ed9af77-701f-40b3-a0a1-0b13a54c4866" providerId="ADAL" clId="{96CC715D-1771-475F-B15D-9FE6DCB91FCA}" dt="2021-02-26T14:25:58.799" v="9152" actId="20577"/>
          <ac:spMkLst>
            <pc:docMk/>
            <pc:sldMk cId="1421653556" sldId="269"/>
            <ac:spMk id="2" creationId="{AF39ADD5-96DD-420C-B817-CC9743DD9002}"/>
          </ac:spMkLst>
        </pc:spChg>
        <pc:spChg chg="mod">
          <ac:chgData name="Jonathan Ware" userId="7ed9af77-701f-40b3-a0a1-0b13a54c4866" providerId="ADAL" clId="{96CC715D-1771-475F-B15D-9FE6DCB91FCA}" dt="2021-02-19T16:55:04.338" v="6776" actId="1035"/>
          <ac:spMkLst>
            <pc:docMk/>
            <pc:sldMk cId="1421653556" sldId="269"/>
            <ac:spMk id="6" creationId="{45FF0AE0-1FD3-4166-85AD-2EA2D379D880}"/>
          </ac:spMkLst>
        </pc:spChg>
        <pc:spChg chg="add mod">
          <ac:chgData name="Jonathan Ware" userId="7ed9af77-701f-40b3-a0a1-0b13a54c4866" providerId="ADAL" clId="{96CC715D-1771-475F-B15D-9FE6DCB91FCA}" dt="2021-02-19T13:10:13.955" v="6702" actId="20577"/>
          <ac:spMkLst>
            <pc:docMk/>
            <pc:sldMk cId="1421653556" sldId="269"/>
            <ac:spMk id="7" creationId="{3D517458-56B6-4ABC-AFA9-13EA8A379B61}"/>
          </ac:spMkLst>
        </pc:spChg>
        <pc:picChg chg="add del">
          <ac:chgData name="Jonathan Ware" userId="7ed9af77-701f-40b3-a0a1-0b13a54c4866" providerId="ADAL" clId="{96CC715D-1771-475F-B15D-9FE6DCB91FCA}" dt="2021-02-12T17:32:57.535" v="1887" actId="478"/>
          <ac:picMkLst>
            <pc:docMk/>
            <pc:sldMk cId="1421653556" sldId="269"/>
            <ac:picMk id="3" creationId="{E2BCF733-CCEC-401D-B8D8-960F027E834D}"/>
          </ac:picMkLst>
        </pc:picChg>
        <pc:picChg chg="add del">
          <ac:chgData name="Jonathan Ware" userId="7ed9af77-701f-40b3-a0a1-0b13a54c4866" providerId="ADAL" clId="{96CC715D-1771-475F-B15D-9FE6DCB91FCA}" dt="2021-02-19T13:06:42.997" v="6662" actId="478"/>
          <ac:picMkLst>
            <pc:docMk/>
            <pc:sldMk cId="1421653556" sldId="269"/>
            <ac:picMk id="3" creationId="{FE0CE9AB-9FBC-400D-AEDA-3CE6399B4ECF}"/>
          </ac:picMkLst>
        </pc:picChg>
        <pc:picChg chg="add del">
          <ac:chgData name="Jonathan Ware" userId="7ed9af77-701f-40b3-a0a1-0b13a54c4866" providerId="ADAL" clId="{96CC715D-1771-475F-B15D-9FE6DCB91FCA}" dt="2021-02-19T13:13:36.794" v="6737" actId="478"/>
          <ac:picMkLst>
            <pc:docMk/>
            <pc:sldMk cId="1421653556" sldId="269"/>
            <ac:picMk id="4" creationId="{A4F90C2F-4858-4322-A78F-D23CA2499EFE}"/>
          </ac:picMkLst>
        </pc:picChg>
        <pc:picChg chg="mod">
          <ac:chgData name="Jonathan Ware" userId="7ed9af77-701f-40b3-a0a1-0b13a54c4866" providerId="ADAL" clId="{96CC715D-1771-475F-B15D-9FE6DCB91FCA}" dt="2021-02-10T11:12:54.300" v="1585" actId="1076"/>
          <ac:picMkLst>
            <pc:docMk/>
            <pc:sldMk cId="1421653556" sldId="269"/>
            <ac:picMk id="5" creationId="{465678BC-0ECE-4CB1-8CDB-BFCE24FCC3E9}"/>
          </ac:picMkLst>
        </pc:picChg>
        <pc:picChg chg="add del mod">
          <ac:chgData name="Jonathan Ware" userId="7ed9af77-701f-40b3-a0a1-0b13a54c4866" providerId="ADAL" clId="{96CC715D-1771-475F-B15D-9FE6DCB91FCA}" dt="2021-02-12T17:33:02.302" v="1889" actId="14100"/>
          <ac:picMkLst>
            <pc:docMk/>
            <pc:sldMk cId="1421653556" sldId="269"/>
            <ac:picMk id="8" creationId="{D5D68F89-1D01-491C-9B1F-DF4468348C8D}"/>
          </ac:picMkLst>
        </pc:picChg>
      </pc:sldChg>
      <pc:sldChg chg="addSp delSp modSp new mod modNotesTx">
        <pc:chgData name="Jonathan Ware" userId="7ed9af77-701f-40b3-a0a1-0b13a54c4866" providerId="ADAL" clId="{96CC715D-1771-475F-B15D-9FE6DCB91FCA}" dt="2021-03-19T18:32:20.414" v="15229" actId="20577"/>
        <pc:sldMkLst>
          <pc:docMk/>
          <pc:sldMk cId="1294067090" sldId="270"/>
        </pc:sldMkLst>
        <pc:spChg chg="mod">
          <ac:chgData name="Jonathan Ware" userId="7ed9af77-701f-40b3-a0a1-0b13a54c4866" providerId="ADAL" clId="{96CC715D-1771-475F-B15D-9FE6DCB91FCA}" dt="2021-02-26T14:25:49.843" v="9143" actId="20577"/>
          <ac:spMkLst>
            <pc:docMk/>
            <pc:sldMk cId="1294067090" sldId="270"/>
            <ac:spMk id="2" creationId="{7F2F2143-5F24-4663-9529-E273CA5DC612}"/>
          </ac:spMkLst>
        </pc:spChg>
        <pc:spChg chg="del mod">
          <ac:chgData name="Jonathan Ware" userId="7ed9af77-701f-40b3-a0a1-0b13a54c4866" providerId="ADAL" clId="{96CC715D-1771-475F-B15D-9FE6DCB91FCA}" dt="2021-02-05T15:44:53.789" v="1463" actId="478"/>
          <ac:spMkLst>
            <pc:docMk/>
            <pc:sldMk cId="1294067090" sldId="270"/>
            <ac:spMk id="3" creationId="{87330F47-5A62-4D55-A15A-88F8FE1E215C}"/>
          </ac:spMkLst>
        </pc:spChg>
        <pc:spChg chg="add mod">
          <ac:chgData name="Jonathan Ware" userId="7ed9af77-701f-40b3-a0a1-0b13a54c4866" providerId="ADAL" clId="{96CC715D-1771-475F-B15D-9FE6DCB91FCA}" dt="2021-03-13T00:58:13.462" v="13853" actId="14100"/>
          <ac:spMkLst>
            <pc:docMk/>
            <pc:sldMk cId="1294067090" sldId="270"/>
            <ac:spMk id="5" creationId="{7081F579-6215-4D8E-B615-A3FAA526B52B}"/>
          </ac:spMkLst>
        </pc:spChg>
        <pc:spChg chg="add mod">
          <ac:chgData name="Jonathan Ware" userId="7ed9af77-701f-40b3-a0a1-0b13a54c4866" providerId="ADAL" clId="{96CC715D-1771-475F-B15D-9FE6DCB91FCA}" dt="2021-02-19T12:57:50.309" v="6616" actId="1076"/>
          <ac:spMkLst>
            <pc:docMk/>
            <pc:sldMk cId="1294067090" sldId="270"/>
            <ac:spMk id="6" creationId="{993296F2-88F8-4A37-B99D-6054FCF3BABB}"/>
          </ac:spMkLst>
        </pc:spChg>
        <pc:picChg chg="add mod">
          <ac:chgData name="Jonathan Ware" userId="7ed9af77-701f-40b3-a0a1-0b13a54c4866" providerId="ADAL" clId="{96CC715D-1771-475F-B15D-9FE6DCB91FCA}" dt="2021-02-05T15:44:16.471" v="1433" actId="1076"/>
          <ac:picMkLst>
            <pc:docMk/>
            <pc:sldMk cId="1294067090" sldId="270"/>
            <ac:picMk id="4" creationId="{EA19722C-4684-417B-954E-28B6BCA5BB35}"/>
          </ac:picMkLst>
        </pc:picChg>
      </pc:sldChg>
      <pc:sldChg chg="modSp mod modNotesTx">
        <pc:chgData name="Jonathan Ware" userId="7ed9af77-701f-40b3-a0a1-0b13a54c4866" providerId="ADAL" clId="{96CC715D-1771-475F-B15D-9FE6DCB91FCA}" dt="2021-03-19T18:36:18.445" v="15421" actId="20577"/>
        <pc:sldMkLst>
          <pc:docMk/>
          <pc:sldMk cId="1175981116" sldId="271"/>
        </pc:sldMkLst>
        <pc:spChg chg="mod">
          <ac:chgData name="Jonathan Ware" userId="7ed9af77-701f-40b3-a0a1-0b13a54c4866" providerId="ADAL" clId="{96CC715D-1771-475F-B15D-9FE6DCB91FCA}" dt="2021-02-19T16:55:13.086" v="6777" actId="1076"/>
          <ac:spMkLst>
            <pc:docMk/>
            <pc:sldMk cId="1175981116" sldId="271"/>
            <ac:spMk id="5" creationId="{951C4994-06A9-4C41-8B38-E4E202316E6E}"/>
          </ac:spMkLst>
        </pc:spChg>
      </pc:sldChg>
      <pc:sldChg chg="addSp delSp modSp mod modNotesTx">
        <pc:chgData name="Jonathan Ware" userId="7ed9af77-701f-40b3-a0a1-0b13a54c4866" providerId="ADAL" clId="{96CC715D-1771-475F-B15D-9FE6DCB91FCA}" dt="2021-03-13T01:01:42.662" v="13932" actId="20577"/>
        <pc:sldMkLst>
          <pc:docMk/>
          <pc:sldMk cId="1534909215" sldId="272"/>
        </pc:sldMkLst>
        <pc:spChg chg="add mod">
          <ac:chgData name="Jonathan Ware" userId="7ed9af77-701f-40b3-a0a1-0b13a54c4866" providerId="ADAL" clId="{96CC715D-1771-475F-B15D-9FE6DCB91FCA}" dt="2021-02-19T16:55:27.665" v="6779"/>
          <ac:spMkLst>
            <pc:docMk/>
            <pc:sldMk cId="1534909215" sldId="272"/>
            <ac:spMk id="9" creationId="{03B173F0-3567-4DFA-99CF-6753DEA4AF5A}"/>
          </ac:spMkLst>
        </pc:spChg>
        <pc:spChg chg="del">
          <ac:chgData name="Jonathan Ware" userId="7ed9af77-701f-40b3-a0a1-0b13a54c4866" providerId="ADAL" clId="{96CC715D-1771-475F-B15D-9FE6DCB91FCA}" dt="2021-02-19T16:55:27.531" v="6778" actId="478"/>
          <ac:spMkLst>
            <pc:docMk/>
            <pc:sldMk cId="1534909215" sldId="272"/>
            <ac:spMk id="13" creationId="{E8D3E0FB-D72E-4564-B7F9-9142D42062C6}"/>
          </ac:spMkLst>
        </pc:spChg>
      </pc:sldChg>
      <pc:sldChg chg="addSp delSp modSp add mod ord">
        <pc:chgData name="Jonathan Ware" userId="7ed9af77-701f-40b3-a0a1-0b13a54c4866" providerId="ADAL" clId="{96CC715D-1771-475F-B15D-9FE6DCB91FCA}" dt="2021-02-25T12:04:38.360" v="7808" actId="20577"/>
        <pc:sldMkLst>
          <pc:docMk/>
          <pc:sldMk cId="2009444173" sldId="274"/>
        </pc:sldMkLst>
        <pc:spChg chg="mod">
          <ac:chgData name="Jonathan Ware" userId="7ed9af77-701f-40b3-a0a1-0b13a54c4866" providerId="ADAL" clId="{96CC715D-1771-475F-B15D-9FE6DCB91FCA}" dt="2021-02-18T14:42:02.282" v="2328" actId="1076"/>
          <ac:spMkLst>
            <pc:docMk/>
            <pc:sldMk cId="2009444173" sldId="274"/>
            <ac:spMk id="2" creationId="{00000000-0000-0000-0000-000000000000}"/>
          </ac:spMkLst>
        </pc:spChg>
        <pc:spChg chg="del">
          <ac:chgData name="Jonathan Ware" userId="7ed9af77-701f-40b3-a0a1-0b13a54c4866" providerId="ADAL" clId="{96CC715D-1771-475F-B15D-9FE6DCB91FCA}" dt="2021-02-18T14:41:41.349" v="2312" actId="478"/>
          <ac:spMkLst>
            <pc:docMk/>
            <pc:sldMk cId="2009444173" sldId="274"/>
            <ac:spMk id="3" creationId="{00000000-0000-0000-0000-000000000000}"/>
          </ac:spMkLst>
        </pc:spChg>
        <pc:spChg chg="mod">
          <ac:chgData name="Jonathan Ware" userId="7ed9af77-701f-40b3-a0a1-0b13a54c4866" providerId="ADAL" clId="{96CC715D-1771-475F-B15D-9FE6DCB91FCA}" dt="2021-02-18T14:41:25.784" v="2309" actId="1076"/>
          <ac:spMkLst>
            <pc:docMk/>
            <pc:sldMk cId="2009444173" sldId="274"/>
            <ac:spMk id="4" creationId="{00000000-0000-0000-0000-000000000000}"/>
          </ac:spMkLst>
        </pc:spChg>
        <pc:spChg chg="add mod">
          <ac:chgData name="Jonathan Ware" userId="7ed9af77-701f-40b3-a0a1-0b13a54c4866" providerId="ADAL" clId="{96CC715D-1771-475F-B15D-9FE6DCB91FCA}" dt="2021-02-25T12:04:38.360" v="7808" actId="20577"/>
          <ac:spMkLst>
            <pc:docMk/>
            <pc:sldMk cId="2009444173" sldId="274"/>
            <ac:spMk id="5" creationId="{A04D9283-CBD9-431C-8E5D-E01D819BA240}"/>
          </ac:spMkLst>
        </pc:spChg>
      </pc:sldChg>
      <pc:sldChg chg="addSp delSp modSp new mod modNotesTx">
        <pc:chgData name="Jonathan Ware" userId="7ed9af77-701f-40b3-a0a1-0b13a54c4866" providerId="ADAL" clId="{96CC715D-1771-475F-B15D-9FE6DCB91FCA}" dt="2021-03-19T18:27:14.803" v="15082" actId="6549"/>
        <pc:sldMkLst>
          <pc:docMk/>
          <pc:sldMk cId="1355758255" sldId="275"/>
        </pc:sldMkLst>
        <pc:spChg chg="mod">
          <ac:chgData name="Jonathan Ware" userId="7ed9af77-701f-40b3-a0a1-0b13a54c4866" providerId="ADAL" clId="{96CC715D-1771-475F-B15D-9FE6DCB91FCA}" dt="2021-02-18T17:51:03.401" v="2608" actId="1037"/>
          <ac:spMkLst>
            <pc:docMk/>
            <pc:sldMk cId="1355758255" sldId="275"/>
            <ac:spMk id="2" creationId="{7A3C804C-2344-40D6-8D2D-500EFF52AA8A}"/>
          </ac:spMkLst>
        </pc:spChg>
        <pc:spChg chg="del">
          <ac:chgData name="Jonathan Ware" userId="7ed9af77-701f-40b3-a0a1-0b13a54c4866" providerId="ADAL" clId="{96CC715D-1771-475F-B15D-9FE6DCB91FCA}" dt="2021-02-18T15:40:59.546" v="2348" actId="478"/>
          <ac:spMkLst>
            <pc:docMk/>
            <pc:sldMk cId="1355758255" sldId="275"/>
            <ac:spMk id="3" creationId="{EB76F4CC-24D1-4027-AF7F-D7B430A4B486}"/>
          </ac:spMkLst>
        </pc:spChg>
        <pc:spChg chg="add mod">
          <ac:chgData name="Jonathan Ware" userId="7ed9af77-701f-40b3-a0a1-0b13a54c4866" providerId="ADAL" clId="{96CC715D-1771-475F-B15D-9FE6DCB91FCA}" dt="2021-02-19T12:22:23.651" v="5567" actId="1076"/>
          <ac:spMkLst>
            <pc:docMk/>
            <pc:sldMk cId="1355758255" sldId="275"/>
            <ac:spMk id="6" creationId="{69F3E0C1-ACF2-4000-8DCC-20BFD6892544}"/>
          </ac:spMkLst>
        </pc:spChg>
        <pc:spChg chg="add mod">
          <ac:chgData name="Jonathan Ware" userId="7ed9af77-701f-40b3-a0a1-0b13a54c4866" providerId="ADAL" clId="{96CC715D-1771-475F-B15D-9FE6DCB91FCA}" dt="2021-03-05T14:31:22.267" v="12376" actId="13926"/>
          <ac:spMkLst>
            <pc:docMk/>
            <pc:sldMk cId="1355758255" sldId="275"/>
            <ac:spMk id="7" creationId="{58B4B8AD-5E88-4D61-B120-463FE2CEE20A}"/>
          </ac:spMkLst>
        </pc:spChg>
        <pc:picChg chg="add del mod">
          <ac:chgData name="Jonathan Ware" userId="7ed9af77-701f-40b3-a0a1-0b13a54c4866" providerId="ADAL" clId="{96CC715D-1771-475F-B15D-9FE6DCB91FCA}" dt="2021-02-18T15:41:14.141" v="2355" actId="478"/>
          <ac:picMkLst>
            <pc:docMk/>
            <pc:sldMk cId="1355758255" sldId="275"/>
            <ac:picMk id="4" creationId="{EE5C291A-ECC8-4FBF-A95F-BE8AB439DB08}"/>
          </ac:picMkLst>
        </pc:picChg>
        <pc:picChg chg="add del mod">
          <ac:chgData name="Jonathan Ware" userId="7ed9af77-701f-40b3-a0a1-0b13a54c4866" providerId="ADAL" clId="{96CC715D-1771-475F-B15D-9FE6DCB91FCA}" dt="2021-02-18T17:55:15.455" v="2611" actId="478"/>
          <ac:picMkLst>
            <pc:docMk/>
            <pc:sldMk cId="1355758255" sldId="275"/>
            <ac:picMk id="5" creationId="{2C6FFD2B-FB3E-4639-BB1D-153760E8B239}"/>
          </ac:picMkLst>
        </pc:picChg>
        <pc:picChg chg="add mod modCrop">
          <ac:chgData name="Jonathan Ware" userId="7ed9af77-701f-40b3-a0a1-0b13a54c4866" providerId="ADAL" clId="{96CC715D-1771-475F-B15D-9FE6DCB91FCA}" dt="2021-02-19T12:17:38.527" v="5565" actId="14100"/>
          <ac:picMkLst>
            <pc:docMk/>
            <pc:sldMk cId="1355758255" sldId="275"/>
            <ac:picMk id="8" creationId="{645C0CD7-7AAD-4798-8AEF-C5E4022266CE}"/>
          </ac:picMkLst>
        </pc:picChg>
      </pc:sldChg>
      <pc:sldChg chg="addSp delSp modSp new add del mod modNotesTx">
        <pc:chgData name="Jonathan Ware" userId="7ed9af77-701f-40b3-a0a1-0b13a54c4866" providerId="ADAL" clId="{96CC715D-1771-475F-B15D-9FE6DCB91FCA}" dt="2021-03-19T18:32:15.464" v="15227" actId="20577"/>
        <pc:sldMkLst>
          <pc:docMk/>
          <pc:sldMk cId="2257851560" sldId="276"/>
        </pc:sldMkLst>
        <pc:spChg chg="mod">
          <ac:chgData name="Jonathan Ware" userId="7ed9af77-701f-40b3-a0a1-0b13a54c4866" providerId="ADAL" clId="{96CC715D-1771-475F-B15D-9FE6DCB91FCA}" dt="2021-02-19T10:29:57.472" v="3493" actId="20577"/>
          <ac:spMkLst>
            <pc:docMk/>
            <pc:sldMk cId="2257851560" sldId="276"/>
            <ac:spMk id="2" creationId="{073266B0-FA23-494F-8558-50CC3B436AE6}"/>
          </ac:spMkLst>
        </pc:spChg>
        <pc:spChg chg="del">
          <ac:chgData name="Jonathan Ware" userId="7ed9af77-701f-40b3-a0a1-0b13a54c4866" providerId="ADAL" clId="{96CC715D-1771-475F-B15D-9FE6DCB91FCA}" dt="2021-02-18T18:02:54.979" v="2701" actId="478"/>
          <ac:spMkLst>
            <pc:docMk/>
            <pc:sldMk cId="2257851560" sldId="276"/>
            <ac:spMk id="3" creationId="{3EC6D05C-C3F2-43A2-885D-1E996D28739F}"/>
          </ac:spMkLst>
        </pc:spChg>
        <pc:spChg chg="add mod">
          <ac:chgData name="Jonathan Ware" userId="7ed9af77-701f-40b3-a0a1-0b13a54c4866" providerId="ADAL" clId="{96CC715D-1771-475F-B15D-9FE6DCB91FCA}" dt="2021-02-19T10:36:31.239" v="4037" actId="20577"/>
          <ac:spMkLst>
            <pc:docMk/>
            <pc:sldMk cId="2257851560" sldId="276"/>
            <ac:spMk id="5" creationId="{EC48C2F3-43C3-4A05-A494-A0BEC9A4199D}"/>
          </ac:spMkLst>
        </pc:spChg>
        <pc:spChg chg="add mod ord">
          <ac:chgData name="Jonathan Ware" userId="7ed9af77-701f-40b3-a0a1-0b13a54c4866" providerId="ADAL" clId="{96CC715D-1771-475F-B15D-9FE6DCB91FCA}" dt="2021-02-19T12:52:00.734" v="6241" actId="1076"/>
          <ac:spMkLst>
            <pc:docMk/>
            <pc:sldMk cId="2257851560" sldId="276"/>
            <ac:spMk id="6" creationId="{DD26B31F-66B4-4726-AF47-FF3E776C631B}"/>
          </ac:spMkLst>
        </pc:spChg>
        <pc:spChg chg="add mod">
          <ac:chgData name="Jonathan Ware" userId="7ed9af77-701f-40b3-a0a1-0b13a54c4866" providerId="ADAL" clId="{96CC715D-1771-475F-B15D-9FE6DCB91FCA}" dt="2021-02-19T12:53:30.053" v="6420" actId="1076"/>
          <ac:spMkLst>
            <pc:docMk/>
            <pc:sldMk cId="2257851560" sldId="276"/>
            <ac:spMk id="7" creationId="{2E8B29D7-FA42-420B-BA77-D9276EADD73A}"/>
          </ac:spMkLst>
        </pc:spChg>
        <pc:picChg chg="add mod">
          <ac:chgData name="Jonathan Ware" userId="7ed9af77-701f-40b3-a0a1-0b13a54c4866" providerId="ADAL" clId="{96CC715D-1771-475F-B15D-9FE6DCB91FCA}" dt="2021-03-05T17:51:51.929" v="12750" actId="14100"/>
          <ac:picMkLst>
            <pc:docMk/>
            <pc:sldMk cId="2257851560" sldId="276"/>
            <ac:picMk id="3" creationId="{2C39F465-B34D-49AD-944C-74581B556476}"/>
          </ac:picMkLst>
        </pc:picChg>
        <pc:picChg chg="add del mod modCrop">
          <ac:chgData name="Jonathan Ware" userId="7ed9af77-701f-40b3-a0a1-0b13a54c4866" providerId="ADAL" clId="{96CC715D-1771-475F-B15D-9FE6DCB91FCA}" dt="2021-03-05T17:51:44.940" v="12747" actId="478"/>
          <ac:picMkLst>
            <pc:docMk/>
            <pc:sldMk cId="2257851560" sldId="276"/>
            <ac:picMk id="4" creationId="{1CCBE813-9B81-487F-89B9-E63D6CB9C39D}"/>
          </ac:picMkLst>
        </pc:picChg>
      </pc:sldChg>
      <pc:sldChg chg="addSp delSp modSp new add del mod modNotesTx">
        <pc:chgData name="Jonathan Ware" userId="7ed9af77-701f-40b3-a0a1-0b13a54c4866" providerId="ADAL" clId="{96CC715D-1771-475F-B15D-9FE6DCB91FCA}" dt="2021-03-19T18:32:18.573" v="15228" actId="20577"/>
        <pc:sldMkLst>
          <pc:docMk/>
          <pc:sldMk cId="1341614780" sldId="277"/>
        </pc:sldMkLst>
        <pc:spChg chg="mod">
          <ac:chgData name="Jonathan Ware" userId="7ed9af77-701f-40b3-a0a1-0b13a54c4866" providerId="ADAL" clId="{96CC715D-1771-475F-B15D-9FE6DCB91FCA}" dt="2021-02-19T10:30:51.418" v="3518" actId="20577"/>
          <ac:spMkLst>
            <pc:docMk/>
            <pc:sldMk cId="1341614780" sldId="277"/>
            <ac:spMk id="2" creationId="{B01082DE-2BA3-4C73-BB5B-28D372C1EC55}"/>
          </ac:spMkLst>
        </pc:spChg>
        <pc:spChg chg="del">
          <ac:chgData name="Jonathan Ware" userId="7ed9af77-701f-40b3-a0a1-0b13a54c4866" providerId="ADAL" clId="{96CC715D-1771-475F-B15D-9FE6DCB91FCA}" dt="2021-02-19T10:30:34.185" v="3495" actId="478"/>
          <ac:spMkLst>
            <pc:docMk/>
            <pc:sldMk cId="1341614780" sldId="277"/>
            <ac:spMk id="3" creationId="{889818AE-09BA-41E1-A6FF-98AC7AEAA62B}"/>
          </ac:spMkLst>
        </pc:spChg>
        <pc:spChg chg="add mod">
          <ac:chgData name="Jonathan Ware" userId="7ed9af77-701f-40b3-a0a1-0b13a54c4866" providerId="ADAL" clId="{96CC715D-1771-475F-B15D-9FE6DCB91FCA}" dt="2021-02-19T10:37:22.228" v="4051" actId="6549"/>
          <ac:spMkLst>
            <pc:docMk/>
            <pc:sldMk cId="1341614780" sldId="277"/>
            <ac:spMk id="5" creationId="{39407C07-AB0E-4B31-AB64-B65098CACE53}"/>
          </ac:spMkLst>
        </pc:spChg>
        <pc:spChg chg="add del mod">
          <ac:chgData name="Jonathan Ware" userId="7ed9af77-701f-40b3-a0a1-0b13a54c4866" providerId="ADAL" clId="{96CC715D-1771-475F-B15D-9FE6DCB91FCA}" dt="2021-02-19T10:39:52.874" v="4054" actId="478"/>
          <ac:spMkLst>
            <pc:docMk/>
            <pc:sldMk cId="1341614780" sldId="277"/>
            <ac:spMk id="6" creationId="{8BDCA3D9-636C-44D2-82F8-0D17A244B701}"/>
          </ac:spMkLst>
        </pc:spChg>
        <pc:spChg chg="add del mod ord">
          <ac:chgData name="Jonathan Ware" userId="7ed9af77-701f-40b3-a0a1-0b13a54c4866" providerId="ADAL" clId="{96CC715D-1771-475F-B15D-9FE6DCB91FCA}" dt="2021-02-19T12:53:45.193" v="6421" actId="478"/>
          <ac:spMkLst>
            <pc:docMk/>
            <pc:sldMk cId="1341614780" sldId="277"/>
            <ac:spMk id="7" creationId="{60EDB046-FC61-4255-87FC-FB6DBB2E9FBA}"/>
          </ac:spMkLst>
        </pc:spChg>
        <pc:spChg chg="add mod">
          <ac:chgData name="Jonathan Ware" userId="7ed9af77-701f-40b3-a0a1-0b13a54c4866" providerId="ADAL" clId="{96CC715D-1771-475F-B15D-9FE6DCB91FCA}" dt="2021-02-19T12:53:45.610" v="6422"/>
          <ac:spMkLst>
            <pc:docMk/>
            <pc:sldMk cId="1341614780" sldId="277"/>
            <ac:spMk id="8" creationId="{EF1CA5ED-BBF5-4A05-8255-8535E5F7B51D}"/>
          </ac:spMkLst>
        </pc:spChg>
        <pc:spChg chg="add mod">
          <ac:chgData name="Jonathan Ware" userId="7ed9af77-701f-40b3-a0a1-0b13a54c4866" providerId="ADAL" clId="{96CC715D-1771-475F-B15D-9FE6DCB91FCA}" dt="2021-02-19T12:54:27.030" v="6607" actId="20577"/>
          <ac:spMkLst>
            <pc:docMk/>
            <pc:sldMk cId="1341614780" sldId="277"/>
            <ac:spMk id="9" creationId="{CD1EA1A2-10D9-4497-9CBE-BC51BC73B0F2}"/>
          </ac:spMkLst>
        </pc:spChg>
        <pc:picChg chg="add mod">
          <ac:chgData name="Jonathan Ware" userId="7ed9af77-701f-40b3-a0a1-0b13a54c4866" providerId="ADAL" clId="{96CC715D-1771-475F-B15D-9FE6DCB91FCA}" dt="2021-03-05T17:52:57.767" v="12755" actId="1076"/>
          <ac:picMkLst>
            <pc:docMk/>
            <pc:sldMk cId="1341614780" sldId="277"/>
            <ac:picMk id="3" creationId="{9D842BD2-F84D-47FF-966F-714A60296A93}"/>
          </ac:picMkLst>
        </pc:picChg>
        <pc:picChg chg="add del mod modCrop">
          <ac:chgData name="Jonathan Ware" userId="7ed9af77-701f-40b3-a0a1-0b13a54c4866" providerId="ADAL" clId="{96CC715D-1771-475F-B15D-9FE6DCB91FCA}" dt="2021-03-05T17:52:50.676" v="12751" actId="478"/>
          <ac:picMkLst>
            <pc:docMk/>
            <pc:sldMk cId="1341614780" sldId="277"/>
            <ac:picMk id="4" creationId="{A16D989D-462A-4B8B-A85C-0F09B9556DE5}"/>
          </ac:picMkLst>
        </pc:picChg>
      </pc:sldChg>
      <pc:sldChg chg="addSp delSp modSp new del mod">
        <pc:chgData name="Jonathan Ware" userId="7ed9af77-701f-40b3-a0a1-0b13a54c4866" providerId="ADAL" clId="{96CC715D-1771-475F-B15D-9FE6DCB91FCA}" dt="2021-02-26T17:41:25.944" v="11116" actId="2696"/>
        <pc:sldMkLst>
          <pc:docMk/>
          <pc:sldMk cId="2338310229" sldId="278"/>
        </pc:sldMkLst>
        <pc:spChg chg="del mod">
          <ac:chgData name="Jonathan Ware" userId="7ed9af77-701f-40b3-a0a1-0b13a54c4866" providerId="ADAL" clId="{96CC715D-1771-475F-B15D-9FE6DCB91FCA}" dt="2021-02-19T12:00:04.945" v="4537" actId="478"/>
          <ac:spMkLst>
            <pc:docMk/>
            <pc:sldMk cId="2338310229" sldId="278"/>
            <ac:spMk id="2" creationId="{F0F0C6D5-C2C9-4938-B25C-1CDC29FD00DD}"/>
          </ac:spMkLst>
        </pc:spChg>
        <pc:spChg chg="del">
          <ac:chgData name="Jonathan Ware" userId="7ed9af77-701f-40b3-a0a1-0b13a54c4866" providerId="ADAL" clId="{96CC715D-1771-475F-B15D-9FE6DCB91FCA}" dt="2021-02-19T11:53:19.647" v="4499" actId="478"/>
          <ac:spMkLst>
            <pc:docMk/>
            <pc:sldMk cId="2338310229" sldId="278"/>
            <ac:spMk id="3" creationId="{1351F8D7-29D5-4F55-9D67-221223388D1F}"/>
          </ac:spMkLst>
        </pc:spChg>
        <pc:spChg chg="add mod">
          <ac:chgData name="Jonathan Ware" userId="7ed9af77-701f-40b3-a0a1-0b13a54c4866" providerId="ADAL" clId="{96CC715D-1771-475F-B15D-9FE6DCB91FCA}" dt="2021-02-19T11:59:39.342" v="4534" actId="1076"/>
          <ac:spMkLst>
            <pc:docMk/>
            <pc:sldMk cId="2338310229" sldId="278"/>
            <ac:spMk id="6" creationId="{BC9B24E3-B992-4A88-BFEB-311A17AC93AA}"/>
          </ac:spMkLst>
        </pc:spChg>
        <pc:spChg chg="add del mod">
          <ac:chgData name="Jonathan Ware" userId="7ed9af77-701f-40b3-a0a1-0b13a54c4866" providerId="ADAL" clId="{96CC715D-1771-475F-B15D-9FE6DCB91FCA}" dt="2021-02-19T12:00:11.520" v="4539" actId="478"/>
          <ac:spMkLst>
            <pc:docMk/>
            <pc:sldMk cId="2338310229" sldId="278"/>
            <ac:spMk id="8" creationId="{303CE75B-5512-4A3A-8144-CF74C4268A94}"/>
          </ac:spMkLst>
        </pc:spChg>
        <pc:spChg chg="add del mod">
          <ac:chgData name="Jonathan Ware" userId="7ed9af77-701f-40b3-a0a1-0b13a54c4866" providerId="ADAL" clId="{96CC715D-1771-475F-B15D-9FE6DCB91FCA}" dt="2021-02-19T12:00:32.927" v="4543" actId="478"/>
          <ac:spMkLst>
            <pc:docMk/>
            <pc:sldMk cId="2338310229" sldId="278"/>
            <ac:spMk id="9" creationId="{522F760A-B3E4-4574-9CF3-C25786994CD6}"/>
          </ac:spMkLst>
        </pc:spChg>
        <pc:spChg chg="add del mod">
          <ac:chgData name="Jonathan Ware" userId="7ed9af77-701f-40b3-a0a1-0b13a54c4866" providerId="ADAL" clId="{96CC715D-1771-475F-B15D-9FE6DCB91FCA}" dt="2021-02-19T12:00:29.226" v="4541"/>
          <ac:spMkLst>
            <pc:docMk/>
            <pc:sldMk cId="2338310229" sldId="278"/>
            <ac:spMk id="10" creationId="{8188E427-CC75-48A0-9908-3383582E7498}"/>
          </ac:spMkLst>
        </pc:spChg>
        <pc:spChg chg="add mod">
          <ac:chgData name="Jonathan Ware" userId="7ed9af77-701f-40b3-a0a1-0b13a54c4866" providerId="ADAL" clId="{96CC715D-1771-475F-B15D-9FE6DCB91FCA}" dt="2021-02-26T14:22:00.920" v="8765" actId="20577"/>
          <ac:spMkLst>
            <pc:docMk/>
            <pc:sldMk cId="2338310229" sldId="278"/>
            <ac:spMk id="11" creationId="{70255979-8781-49B7-9267-0203A9546F84}"/>
          </ac:spMkLst>
        </pc:spChg>
        <pc:spChg chg="add mod">
          <ac:chgData name="Jonathan Ware" userId="7ed9af77-701f-40b3-a0a1-0b13a54c4866" providerId="ADAL" clId="{96CC715D-1771-475F-B15D-9FE6DCB91FCA}" dt="2021-02-19T12:12:24.844" v="5445" actId="20577"/>
          <ac:spMkLst>
            <pc:docMk/>
            <pc:sldMk cId="2338310229" sldId="278"/>
            <ac:spMk id="12" creationId="{74DFC6C7-9642-4E29-ACE6-B5C0FC7FF3A1}"/>
          </ac:spMkLst>
        </pc:spChg>
        <pc:spChg chg="add mod">
          <ac:chgData name="Jonathan Ware" userId="7ed9af77-701f-40b3-a0a1-0b13a54c4866" providerId="ADAL" clId="{96CC715D-1771-475F-B15D-9FE6DCB91FCA}" dt="2021-02-19T12:01:31.500" v="4550" actId="1076"/>
          <ac:spMkLst>
            <pc:docMk/>
            <pc:sldMk cId="2338310229" sldId="278"/>
            <ac:spMk id="13" creationId="{B167FEA1-057E-457A-839C-18F812D70B02}"/>
          </ac:spMkLst>
        </pc:spChg>
        <pc:graphicFrameChg chg="add del modGraphic">
          <ac:chgData name="Jonathan Ware" userId="7ed9af77-701f-40b3-a0a1-0b13a54c4866" providerId="ADAL" clId="{96CC715D-1771-475F-B15D-9FE6DCB91FCA}" dt="2021-02-26T14:22:05.884" v="8767" actId="478"/>
          <ac:graphicFrameMkLst>
            <pc:docMk/>
            <pc:sldMk cId="2338310229" sldId="278"/>
            <ac:graphicFrameMk id="4" creationId="{589A7A90-D843-4282-B5DD-11F9F5D924B5}"/>
          </ac:graphicFrameMkLst>
        </pc:graphicFrameChg>
        <pc:picChg chg="add mod">
          <ac:chgData name="Jonathan Ware" userId="7ed9af77-701f-40b3-a0a1-0b13a54c4866" providerId="ADAL" clId="{96CC715D-1771-475F-B15D-9FE6DCB91FCA}" dt="2021-02-19T11:58:36.154" v="4526" actId="1076"/>
          <ac:picMkLst>
            <pc:docMk/>
            <pc:sldMk cId="2338310229" sldId="278"/>
            <ac:picMk id="4" creationId="{5A65D8BB-742B-4706-8912-FBEDCB8F9F16}"/>
          </ac:picMkLst>
        </pc:picChg>
        <pc:picChg chg="add del mod">
          <ac:chgData name="Jonathan Ware" userId="7ed9af77-701f-40b3-a0a1-0b13a54c4866" providerId="ADAL" clId="{96CC715D-1771-475F-B15D-9FE6DCB91FCA}" dt="2021-02-19T11:58:31.772" v="4523" actId="478"/>
          <ac:picMkLst>
            <pc:docMk/>
            <pc:sldMk cId="2338310229" sldId="278"/>
            <ac:picMk id="5" creationId="{E7D5DDE1-F51D-4B4C-A575-3CBF9E3637B7}"/>
          </ac:picMkLst>
        </pc:picChg>
      </pc:sldChg>
      <pc:sldChg chg="delSp new del mod">
        <pc:chgData name="Jonathan Ware" userId="7ed9af77-701f-40b3-a0a1-0b13a54c4866" providerId="ADAL" clId="{96CC715D-1771-475F-B15D-9FE6DCB91FCA}" dt="2021-02-19T11:50:13.752" v="4471" actId="47"/>
        <pc:sldMkLst>
          <pc:docMk/>
          <pc:sldMk cId="3763821512" sldId="278"/>
        </pc:sldMkLst>
        <pc:spChg chg="del">
          <ac:chgData name="Jonathan Ware" userId="7ed9af77-701f-40b3-a0a1-0b13a54c4866" providerId="ADAL" clId="{96CC715D-1771-475F-B15D-9FE6DCB91FCA}" dt="2021-02-19T11:37:08.053" v="4185" actId="478"/>
          <ac:spMkLst>
            <pc:docMk/>
            <pc:sldMk cId="3763821512" sldId="278"/>
            <ac:spMk id="3" creationId="{753B8D8D-1870-46E0-8CC8-869655C5FDE9}"/>
          </ac:spMkLst>
        </pc:spChg>
      </pc:sldChg>
      <pc:sldChg chg="addSp delSp modSp add mod modNotesTx">
        <pc:chgData name="Jonathan Ware" userId="7ed9af77-701f-40b3-a0a1-0b13a54c4866" providerId="ADAL" clId="{96CC715D-1771-475F-B15D-9FE6DCB91FCA}" dt="2021-03-19T18:26:59.787" v="15075" actId="20577"/>
        <pc:sldMkLst>
          <pc:docMk/>
          <pc:sldMk cId="1806226682" sldId="279"/>
        </pc:sldMkLst>
        <pc:spChg chg="mod">
          <ac:chgData name="Jonathan Ware" userId="7ed9af77-701f-40b3-a0a1-0b13a54c4866" providerId="ADAL" clId="{96CC715D-1771-475F-B15D-9FE6DCB91FCA}" dt="2021-02-19T12:08:50.468" v="5066" actId="14100"/>
          <ac:spMkLst>
            <pc:docMk/>
            <pc:sldMk cId="1806226682" sldId="279"/>
            <ac:spMk id="6" creationId="{BC9B24E3-B992-4A88-BFEB-311A17AC93AA}"/>
          </ac:spMkLst>
        </pc:spChg>
        <pc:spChg chg="mod">
          <ac:chgData name="Jonathan Ware" userId="7ed9af77-701f-40b3-a0a1-0b13a54c4866" providerId="ADAL" clId="{96CC715D-1771-475F-B15D-9FE6DCB91FCA}" dt="2021-02-26T14:22:13.408" v="8776" actId="20577"/>
          <ac:spMkLst>
            <pc:docMk/>
            <pc:sldMk cId="1806226682" sldId="279"/>
            <ac:spMk id="11" creationId="{70255979-8781-49B7-9267-0203A9546F84}"/>
          </ac:spMkLst>
        </pc:spChg>
        <pc:spChg chg="mod">
          <ac:chgData name="Jonathan Ware" userId="7ed9af77-701f-40b3-a0a1-0b13a54c4866" providerId="ADAL" clId="{96CC715D-1771-475F-B15D-9FE6DCB91FCA}" dt="2021-02-19T12:09:42.181" v="5227" actId="20577"/>
          <ac:spMkLst>
            <pc:docMk/>
            <pc:sldMk cId="1806226682" sldId="279"/>
            <ac:spMk id="12" creationId="{74DFC6C7-9642-4E29-ACE6-B5C0FC7FF3A1}"/>
          </ac:spMkLst>
        </pc:spChg>
        <pc:picChg chg="add mod">
          <ac:chgData name="Jonathan Ware" userId="7ed9af77-701f-40b3-a0a1-0b13a54c4866" providerId="ADAL" clId="{96CC715D-1771-475F-B15D-9FE6DCB91FCA}" dt="2021-02-19T12:06:30.132" v="4759" actId="1076"/>
          <ac:picMkLst>
            <pc:docMk/>
            <pc:sldMk cId="1806226682" sldId="279"/>
            <ac:picMk id="2" creationId="{87483BB4-F59C-4F8A-B128-A171F8F0B4C3}"/>
          </ac:picMkLst>
        </pc:picChg>
        <pc:picChg chg="del">
          <ac:chgData name="Jonathan Ware" userId="7ed9af77-701f-40b3-a0a1-0b13a54c4866" providerId="ADAL" clId="{96CC715D-1771-475F-B15D-9FE6DCB91FCA}" dt="2021-02-19T12:05:13.581" v="4756" actId="478"/>
          <ac:picMkLst>
            <pc:docMk/>
            <pc:sldMk cId="1806226682" sldId="279"/>
            <ac:picMk id="4" creationId="{5A65D8BB-742B-4706-8912-FBEDCB8F9F16}"/>
          </ac:picMkLst>
        </pc:picChg>
      </pc:sldChg>
      <pc:sldChg chg="addSp modSp new del mod">
        <pc:chgData name="Jonathan Ware" userId="7ed9af77-701f-40b3-a0a1-0b13a54c4866" providerId="ADAL" clId="{96CC715D-1771-475F-B15D-9FE6DCB91FCA}" dt="2021-02-26T14:08:29.704" v="8549" actId="47"/>
        <pc:sldMkLst>
          <pc:docMk/>
          <pc:sldMk cId="3979561920" sldId="280"/>
        </pc:sldMkLst>
        <pc:spChg chg="mod">
          <ac:chgData name="Jonathan Ware" userId="7ed9af77-701f-40b3-a0a1-0b13a54c4866" providerId="ADAL" clId="{96CC715D-1771-475F-B15D-9FE6DCB91FCA}" dt="2021-02-19T17:14:58.924" v="6902" actId="20577"/>
          <ac:spMkLst>
            <pc:docMk/>
            <pc:sldMk cId="3979561920" sldId="280"/>
            <ac:spMk id="2" creationId="{08668917-3BE1-429C-A345-B2C9AB20878A}"/>
          </ac:spMkLst>
        </pc:spChg>
        <pc:spChg chg="mod">
          <ac:chgData name="Jonathan Ware" userId="7ed9af77-701f-40b3-a0a1-0b13a54c4866" providerId="ADAL" clId="{96CC715D-1771-475F-B15D-9FE6DCB91FCA}" dt="2021-02-19T17:18:27.323" v="6920" actId="6549"/>
          <ac:spMkLst>
            <pc:docMk/>
            <pc:sldMk cId="3979561920" sldId="280"/>
            <ac:spMk id="3" creationId="{FAC4D351-9446-4C29-B676-55AACCD5D7B4}"/>
          </ac:spMkLst>
        </pc:spChg>
        <pc:spChg chg="add mod">
          <ac:chgData name="Jonathan Ware" userId="7ed9af77-701f-40b3-a0a1-0b13a54c4866" providerId="ADAL" clId="{96CC715D-1771-475F-B15D-9FE6DCB91FCA}" dt="2021-02-19T17:22:32.122" v="6943" actId="1036"/>
          <ac:spMkLst>
            <pc:docMk/>
            <pc:sldMk cId="3979561920" sldId="280"/>
            <ac:spMk id="4" creationId="{665AFD11-05CA-47B5-9FA3-18ECC7B31B27}"/>
          </ac:spMkLst>
        </pc:spChg>
      </pc:sldChg>
      <pc:sldChg chg="addSp delSp modSp new del mod">
        <pc:chgData name="Jonathan Ware" userId="7ed9af77-701f-40b3-a0a1-0b13a54c4866" providerId="ADAL" clId="{96CC715D-1771-475F-B15D-9FE6DCB91FCA}" dt="2021-02-19T17:07:17.047" v="6866" actId="2696"/>
        <pc:sldMkLst>
          <pc:docMk/>
          <pc:sldMk cId="4097857523" sldId="280"/>
        </pc:sldMkLst>
        <pc:spChg chg="mod">
          <ac:chgData name="Jonathan Ware" userId="7ed9af77-701f-40b3-a0a1-0b13a54c4866" providerId="ADAL" clId="{96CC715D-1771-475F-B15D-9FE6DCB91FCA}" dt="2021-02-19T17:06:18.229" v="6859" actId="20577"/>
          <ac:spMkLst>
            <pc:docMk/>
            <pc:sldMk cId="4097857523" sldId="280"/>
            <ac:spMk id="2" creationId="{BE6ADD85-A321-42BD-820C-E12D52FE81AA}"/>
          </ac:spMkLst>
        </pc:spChg>
        <pc:spChg chg="del">
          <ac:chgData name="Jonathan Ware" userId="7ed9af77-701f-40b3-a0a1-0b13a54c4866" providerId="ADAL" clId="{96CC715D-1771-475F-B15D-9FE6DCB91FCA}" dt="2021-02-19T17:06:22.581" v="6860" actId="478"/>
          <ac:spMkLst>
            <pc:docMk/>
            <pc:sldMk cId="4097857523" sldId="280"/>
            <ac:spMk id="3" creationId="{58EF9562-3D74-4327-B2AC-9686344041DD}"/>
          </ac:spMkLst>
        </pc:spChg>
        <pc:picChg chg="add del mod">
          <ac:chgData name="Jonathan Ware" userId="7ed9af77-701f-40b3-a0a1-0b13a54c4866" providerId="ADAL" clId="{96CC715D-1771-475F-B15D-9FE6DCB91FCA}" dt="2021-02-19T17:07:13.757" v="6865" actId="478"/>
          <ac:picMkLst>
            <pc:docMk/>
            <pc:sldMk cId="4097857523" sldId="280"/>
            <ac:picMk id="4" creationId="{04272E3A-F03D-4A32-AC04-A3D06667ADCB}"/>
          </ac:picMkLst>
        </pc:picChg>
      </pc:sldChg>
      <pc:sldChg chg="addSp delSp modSp new del mod">
        <pc:chgData name="Jonathan Ware" userId="7ed9af77-701f-40b3-a0a1-0b13a54c4866" providerId="ADAL" clId="{96CC715D-1771-475F-B15D-9FE6DCB91FCA}" dt="2021-02-26T14:08:30.867" v="8550" actId="47"/>
        <pc:sldMkLst>
          <pc:docMk/>
          <pc:sldMk cId="2596922779" sldId="281"/>
        </pc:sldMkLst>
        <pc:spChg chg="mod">
          <ac:chgData name="Jonathan Ware" userId="7ed9af77-701f-40b3-a0a1-0b13a54c4866" providerId="ADAL" clId="{96CC715D-1771-475F-B15D-9FE6DCB91FCA}" dt="2021-02-19T17:24:14.588" v="6973" actId="20577"/>
          <ac:spMkLst>
            <pc:docMk/>
            <pc:sldMk cId="2596922779" sldId="281"/>
            <ac:spMk id="2" creationId="{96352D4C-3153-4E7D-87ED-3DAE48FE6439}"/>
          </ac:spMkLst>
        </pc:spChg>
        <pc:spChg chg="del">
          <ac:chgData name="Jonathan Ware" userId="7ed9af77-701f-40b3-a0a1-0b13a54c4866" providerId="ADAL" clId="{96CC715D-1771-475F-B15D-9FE6DCB91FCA}" dt="2021-02-19T17:23:49.332" v="6945" actId="478"/>
          <ac:spMkLst>
            <pc:docMk/>
            <pc:sldMk cId="2596922779" sldId="281"/>
            <ac:spMk id="3" creationId="{0BDC5621-6308-420B-A1E5-C49D5C13B92D}"/>
          </ac:spMkLst>
        </pc:spChg>
        <pc:spChg chg="add mod">
          <ac:chgData name="Jonathan Ware" userId="7ed9af77-701f-40b3-a0a1-0b13a54c4866" providerId="ADAL" clId="{96CC715D-1771-475F-B15D-9FE6DCB91FCA}" dt="2021-02-19T17:32:04.617" v="7783" actId="1076"/>
          <ac:spMkLst>
            <pc:docMk/>
            <pc:sldMk cId="2596922779" sldId="281"/>
            <ac:spMk id="5" creationId="{FB38B4A5-70C0-4F89-9887-DA7A6CDE24E9}"/>
          </ac:spMkLst>
        </pc:spChg>
        <pc:spChg chg="add mod">
          <ac:chgData name="Jonathan Ware" userId="7ed9af77-701f-40b3-a0a1-0b13a54c4866" providerId="ADAL" clId="{96CC715D-1771-475F-B15D-9FE6DCB91FCA}" dt="2021-02-19T17:30:10.329" v="7406" actId="14100"/>
          <ac:spMkLst>
            <pc:docMk/>
            <pc:sldMk cId="2596922779" sldId="281"/>
            <ac:spMk id="6" creationId="{60D066CD-B16B-49B6-8980-821788C95195}"/>
          </ac:spMkLst>
        </pc:spChg>
        <pc:spChg chg="add mod ord">
          <ac:chgData name="Jonathan Ware" userId="7ed9af77-701f-40b3-a0a1-0b13a54c4866" providerId="ADAL" clId="{96CC715D-1771-475F-B15D-9FE6DCB91FCA}" dt="2021-02-19T17:32:36.434" v="7787" actId="207"/>
          <ac:spMkLst>
            <pc:docMk/>
            <pc:sldMk cId="2596922779" sldId="281"/>
            <ac:spMk id="7" creationId="{E7EDF545-2F70-4FDD-82CD-01773AF2FDF9}"/>
          </ac:spMkLst>
        </pc:spChg>
        <pc:picChg chg="add mod">
          <ac:chgData name="Jonathan Ware" userId="7ed9af77-701f-40b3-a0a1-0b13a54c4866" providerId="ADAL" clId="{96CC715D-1771-475F-B15D-9FE6DCB91FCA}" dt="2021-02-19T17:30:14.861" v="7408" actId="14100"/>
          <ac:picMkLst>
            <pc:docMk/>
            <pc:sldMk cId="2596922779" sldId="281"/>
            <ac:picMk id="4" creationId="{221C204A-92D7-4960-9FBD-C3BEE079EE2E}"/>
          </ac:picMkLst>
        </pc:picChg>
      </pc:sldChg>
      <pc:sldChg chg="addSp delSp modSp new mod modNotesTx">
        <pc:chgData name="Jonathan Ware" userId="7ed9af77-701f-40b3-a0a1-0b13a54c4866" providerId="ADAL" clId="{96CC715D-1771-475F-B15D-9FE6DCB91FCA}" dt="2021-03-19T18:27:17.177" v="15083" actId="20577"/>
        <pc:sldMkLst>
          <pc:docMk/>
          <pc:sldMk cId="377154953" sldId="282"/>
        </pc:sldMkLst>
        <pc:spChg chg="mod">
          <ac:chgData name="Jonathan Ware" userId="7ed9af77-701f-40b3-a0a1-0b13a54c4866" providerId="ADAL" clId="{96CC715D-1771-475F-B15D-9FE6DCB91FCA}" dt="2021-02-25T12:16:28.465" v="7928" actId="20577"/>
          <ac:spMkLst>
            <pc:docMk/>
            <pc:sldMk cId="377154953" sldId="282"/>
            <ac:spMk id="2" creationId="{C414F6B7-4A7B-44F8-8E77-E7DD24813B04}"/>
          </ac:spMkLst>
        </pc:spChg>
        <pc:spChg chg="del">
          <ac:chgData name="Jonathan Ware" userId="7ed9af77-701f-40b3-a0a1-0b13a54c4866" providerId="ADAL" clId="{96CC715D-1771-475F-B15D-9FE6DCB91FCA}" dt="2021-02-25T12:16:30.663" v="7929" actId="478"/>
          <ac:spMkLst>
            <pc:docMk/>
            <pc:sldMk cId="377154953" sldId="282"/>
            <ac:spMk id="3" creationId="{9ED1D02B-F7F9-4C60-A450-DB10FDA6C35E}"/>
          </ac:spMkLst>
        </pc:spChg>
        <pc:spChg chg="add del mod">
          <ac:chgData name="Jonathan Ware" userId="7ed9af77-701f-40b3-a0a1-0b13a54c4866" providerId="ADAL" clId="{96CC715D-1771-475F-B15D-9FE6DCB91FCA}" dt="2021-02-25T12:18:12.023" v="7946"/>
          <ac:spMkLst>
            <pc:docMk/>
            <pc:sldMk cId="377154953" sldId="282"/>
            <ac:spMk id="5" creationId="{2A8223A0-84EC-4BFE-8E34-C44D1CD39A1E}"/>
          </ac:spMkLst>
        </pc:spChg>
        <pc:spChg chg="add mod">
          <ac:chgData name="Jonathan Ware" userId="7ed9af77-701f-40b3-a0a1-0b13a54c4866" providerId="ADAL" clId="{96CC715D-1771-475F-B15D-9FE6DCB91FCA}" dt="2021-02-26T14:24:28.859" v="9104" actId="20577"/>
          <ac:spMkLst>
            <pc:docMk/>
            <pc:sldMk cId="377154953" sldId="282"/>
            <ac:spMk id="6" creationId="{E26A6C1C-8DC9-442B-9C3A-B1B1EB0834A8}"/>
          </ac:spMkLst>
        </pc:spChg>
        <pc:spChg chg="add mod">
          <ac:chgData name="Jonathan Ware" userId="7ed9af77-701f-40b3-a0a1-0b13a54c4866" providerId="ADAL" clId="{96CC715D-1771-475F-B15D-9FE6DCB91FCA}" dt="2021-02-25T12:18:01.949" v="7943"/>
          <ac:spMkLst>
            <pc:docMk/>
            <pc:sldMk cId="377154953" sldId="282"/>
            <ac:spMk id="7" creationId="{D1E7EAFA-8CD2-4A83-BFF5-3664604FC9D1}"/>
          </ac:spMkLst>
        </pc:spChg>
        <pc:picChg chg="add mod">
          <ac:chgData name="Jonathan Ware" userId="7ed9af77-701f-40b3-a0a1-0b13a54c4866" providerId="ADAL" clId="{96CC715D-1771-475F-B15D-9FE6DCB91FCA}" dt="2021-02-25T12:16:52.783" v="7934" actId="1076"/>
          <ac:picMkLst>
            <pc:docMk/>
            <pc:sldMk cId="377154953" sldId="282"/>
            <ac:picMk id="4" creationId="{A572D444-1B99-47E5-93E5-C6FA8F16E43F}"/>
          </ac:picMkLst>
        </pc:picChg>
      </pc:sldChg>
      <pc:sldChg chg="new del">
        <pc:chgData name="Jonathan Ware" userId="7ed9af77-701f-40b3-a0a1-0b13a54c4866" providerId="ADAL" clId="{96CC715D-1771-475F-B15D-9FE6DCB91FCA}" dt="2021-02-19T17:33:40.413" v="7789" actId="2696"/>
        <pc:sldMkLst>
          <pc:docMk/>
          <pc:sldMk cId="4093042863" sldId="282"/>
        </pc:sldMkLst>
      </pc:sldChg>
      <pc:sldChg chg="addSp delSp modSp new del mod">
        <pc:chgData name="Jonathan Ware" userId="7ed9af77-701f-40b3-a0a1-0b13a54c4866" providerId="ADAL" clId="{96CC715D-1771-475F-B15D-9FE6DCB91FCA}" dt="2021-02-26T14:09:33.127" v="8574" actId="680"/>
        <pc:sldMkLst>
          <pc:docMk/>
          <pc:sldMk cId="393767890" sldId="283"/>
        </pc:sldMkLst>
        <pc:spChg chg="add del">
          <ac:chgData name="Jonathan Ware" userId="7ed9af77-701f-40b3-a0a1-0b13a54c4866" providerId="ADAL" clId="{96CC715D-1771-475F-B15D-9FE6DCB91FCA}" dt="2021-02-26T14:09:29.594" v="8567" actId="478"/>
          <ac:spMkLst>
            <pc:docMk/>
            <pc:sldMk cId="393767890" sldId="283"/>
            <ac:spMk id="2" creationId="{D3EFF910-ACA3-47CA-9537-BE31A1A351AA}"/>
          </ac:spMkLst>
        </pc:spChg>
        <pc:spChg chg="add del">
          <ac:chgData name="Jonathan Ware" userId="7ed9af77-701f-40b3-a0a1-0b13a54c4866" providerId="ADAL" clId="{96CC715D-1771-475F-B15D-9FE6DCB91FCA}" dt="2021-02-26T14:09:29.723" v="8568" actId="478"/>
          <ac:spMkLst>
            <pc:docMk/>
            <pc:sldMk cId="393767890" sldId="283"/>
            <ac:spMk id="3" creationId="{C807796E-CFB3-4500-B56A-4EBB93A8C21F}"/>
          </ac:spMkLst>
        </pc:spChg>
        <pc:spChg chg="add del mod">
          <ac:chgData name="Jonathan Ware" userId="7ed9af77-701f-40b3-a0a1-0b13a54c4866" providerId="ADAL" clId="{96CC715D-1771-475F-B15D-9FE6DCB91FCA}" dt="2021-02-26T14:09:30.289" v="8569"/>
          <ac:spMkLst>
            <pc:docMk/>
            <pc:sldMk cId="393767890" sldId="283"/>
            <ac:spMk id="4" creationId="{8E19317E-EF81-4EE9-8022-1EDD0A9450B9}"/>
          </ac:spMkLst>
        </pc:spChg>
        <pc:spChg chg="add del mod">
          <ac:chgData name="Jonathan Ware" userId="7ed9af77-701f-40b3-a0a1-0b13a54c4866" providerId="ADAL" clId="{96CC715D-1771-475F-B15D-9FE6DCB91FCA}" dt="2021-02-26T14:09:30.289" v="8569"/>
          <ac:spMkLst>
            <pc:docMk/>
            <pc:sldMk cId="393767890" sldId="283"/>
            <ac:spMk id="5" creationId="{6EB44334-F3D3-40B2-8D47-4D83CC3707C5}"/>
          </ac:spMkLst>
        </pc:spChg>
        <pc:spChg chg="add del mod">
          <ac:chgData name="Jonathan Ware" userId="7ed9af77-701f-40b3-a0a1-0b13a54c4866" providerId="ADAL" clId="{96CC715D-1771-475F-B15D-9FE6DCB91FCA}" dt="2021-02-26T14:09:30.289" v="8569"/>
          <ac:spMkLst>
            <pc:docMk/>
            <pc:sldMk cId="393767890" sldId="283"/>
            <ac:spMk id="6" creationId="{A2E10EE2-9047-49DB-9497-70ECFF27AB64}"/>
          </ac:spMkLst>
        </pc:spChg>
        <pc:spChg chg="add del mod">
          <ac:chgData name="Jonathan Ware" userId="7ed9af77-701f-40b3-a0a1-0b13a54c4866" providerId="ADAL" clId="{96CC715D-1771-475F-B15D-9FE6DCB91FCA}" dt="2021-02-26T14:09:30.289" v="8569"/>
          <ac:spMkLst>
            <pc:docMk/>
            <pc:sldMk cId="393767890" sldId="283"/>
            <ac:spMk id="8" creationId="{806B6856-D66D-415F-87CD-35EA71754B1A}"/>
          </ac:spMkLst>
        </pc:spChg>
        <pc:graphicFrameChg chg="add del mod">
          <ac:chgData name="Jonathan Ware" userId="7ed9af77-701f-40b3-a0a1-0b13a54c4866" providerId="ADAL" clId="{96CC715D-1771-475F-B15D-9FE6DCB91FCA}" dt="2021-02-26T14:09:30.289" v="8569"/>
          <ac:graphicFrameMkLst>
            <pc:docMk/>
            <pc:sldMk cId="393767890" sldId="283"/>
            <ac:graphicFrameMk id="7" creationId="{C57B81D8-EDDF-45D4-A42C-06F37DDC55B5}"/>
          </ac:graphicFrameMkLst>
        </pc:graphicFrameChg>
        <pc:graphicFrameChg chg="add del mod">
          <ac:chgData name="Jonathan Ware" userId="7ed9af77-701f-40b3-a0a1-0b13a54c4866" providerId="ADAL" clId="{96CC715D-1771-475F-B15D-9FE6DCB91FCA}" dt="2021-02-26T14:09:30.289" v="8569"/>
          <ac:graphicFrameMkLst>
            <pc:docMk/>
            <pc:sldMk cId="393767890" sldId="283"/>
            <ac:graphicFrameMk id="9" creationId="{EA47FE55-1136-47F5-8C16-9A19BA4798D0}"/>
          </ac:graphicFrameMkLst>
        </pc:graphicFrameChg>
      </pc:sldChg>
      <pc:sldChg chg="addSp delSp modSp new mod modNotesTx">
        <pc:chgData name="Jonathan Ware" userId="7ed9af77-701f-40b3-a0a1-0b13a54c4866" providerId="ADAL" clId="{96CC715D-1771-475F-B15D-9FE6DCB91FCA}" dt="2021-03-19T18:34:31.274" v="15395" actId="20577"/>
        <pc:sldMkLst>
          <pc:docMk/>
          <pc:sldMk cId="2209885738" sldId="283"/>
        </pc:sldMkLst>
        <pc:spChg chg="mod">
          <ac:chgData name="Jonathan Ware" userId="7ed9af77-701f-40b3-a0a1-0b13a54c4866" providerId="ADAL" clId="{96CC715D-1771-475F-B15D-9FE6DCB91FCA}" dt="2021-02-26T15:06:11.918" v="9203" actId="20577"/>
          <ac:spMkLst>
            <pc:docMk/>
            <pc:sldMk cId="2209885738" sldId="283"/>
            <ac:spMk id="2" creationId="{1EFB3E44-D45D-4E77-9CA9-FD37AEB0DB55}"/>
          </ac:spMkLst>
        </pc:spChg>
        <pc:spChg chg="del">
          <ac:chgData name="Jonathan Ware" userId="7ed9af77-701f-40b3-a0a1-0b13a54c4866" providerId="ADAL" clId="{96CC715D-1771-475F-B15D-9FE6DCB91FCA}" dt="2021-02-26T15:06:16.182" v="9204" actId="478"/>
          <ac:spMkLst>
            <pc:docMk/>
            <pc:sldMk cId="2209885738" sldId="283"/>
            <ac:spMk id="3" creationId="{D9B8F60F-EB9A-4C56-B36B-B7DFA399BE58}"/>
          </ac:spMkLst>
        </pc:spChg>
        <pc:spChg chg="add mod">
          <ac:chgData name="Jonathan Ware" userId="7ed9af77-701f-40b3-a0a1-0b13a54c4866" providerId="ADAL" clId="{96CC715D-1771-475F-B15D-9FE6DCB91FCA}" dt="2021-02-26T16:09:04.909" v="9600" actId="1076"/>
          <ac:spMkLst>
            <pc:docMk/>
            <pc:sldMk cId="2209885738" sldId="283"/>
            <ac:spMk id="5" creationId="{C1D73B99-5723-4183-A8E8-2C0224B580D9}"/>
          </ac:spMkLst>
        </pc:spChg>
        <pc:spChg chg="add mod">
          <ac:chgData name="Jonathan Ware" userId="7ed9af77-701f-40b3-a0a1-0b13a54c4866" providerId="ADAL" clId="{96CC715D-1771-475F-B15D-9FE6DCB91FCA}" dt="2021-02-26T16:09:25.982" v="9606" actId="1076"/>
          <ac:spMkLst>
            <pc:docMk/>
            <pc:sldMk cId="2209885738" sldId="283"/>
            <ac:spMk id="7" creationId="{6FF7D52A-376A-44C0-AD7F-E44D69DF6076}"/>
          </ac:spMkLst>
        </pc:spChg>
        <pc:spChg chg="add mod">
          <ac:chgData name="Jonathan Ware" userId="7ed9af77-701f-40b3-a0a1-0b13a54c4866" providerId="ADAL" clId="{96CC715D-1771-475F-B15D-9FE6DCB91FCA}" dt="2021-02-26T15:20:52.996" v="9369"/>
          <ac:spMkLst>
            <pc:docMk/>
            <pc:sldMk cId="2209885738" sldId="283"/>
            <ac:spMk id="8" creationId="{A1B06350-4E02-4AE5-B867-EC4A6E2DBF88}"/>
          </ac:spMkLst>
        </pc:spChg>
        <pc:spChg chg="add mod">
          <ac:chgData name="Jonathan Ware" userId="7ed9af77-701f-40b3-a0a1-0b13a54c4866" providerId="ADAL" clId="{96CC715D-1771-475F-B15D-9FE6DCB91FCA}" dt="2021-03-19T18:34:28.489" v="15394" actId="20577"/>
          <ac:spMkLst>
            <pc:docMk/>
            <pc:sldMk cId="2209885738" sldId="283"/>
            <ac:spMk id="9" creationId="{87E9A82D-1DB6-42CA-90C5-112C7707AE20}"/>
          </ac:spMkLst>
        </pc:spChg>
        <pc:picChg chg="add mod">
          <ac:chgData name="Jonathan Ware" userId="7ed9af77-701f-40b3-a0a1-0b13a54c4866" providerId="ADAL" clId="{96CC715D-1771-475F-B15D-9FE6DCB91FCA}" dt="2021-02-26T15:16:58.418" v="9366" actId="1076"/>
          <ac:picMkLst>
            <pc:docMk/>
            <pc:sldMk cId="2209885738" sldId="283"/>
            <ac:picMk id="4" creationId="{53A0A700-E487-4A2A-95A6-BE528E64DD35}"/>
          </ac:picMkLst>
        </pc:picChg>
        <pc:picChg chg="add mod modCrop">
          <ac:chgData name="Jonathan Ware" userId="7ed9af77-701f-40b3-a0a1-0b13a54c4866" providerId="ADAL" clId="{96CC715D-1771-475F-B15D-9FE6DCB91FCA}" dt="2021-02-26T16:09:28.242" v="9607" actId="1076"/>
          <ac:picMkLst>
            <pc:docMk/>
            <pc:sldMk cId="2209885738" sldId="283"/>
            <ac:picMk id="6" creationId="{F324FFDE-0591-4922-8F16-64DFCF3ECAF6}"/>
          </ac:picMkLst>
        </pc:picChg>
      </pc:sldChg>
      <pc:sldChg chg="addSp delSp modSp new mod modNotesTx">
        <pc:chgData name="Jonathan Ware" userId="7ed9af77-701f-40b3-a0a1-0b13a54c4866" providerId="ADAL" clId="{96CC715D-1771-475F-B15D-9FE6DCB91FCA}" dt="2021-03-19T18:36:06.235" v="15418" actId="20577"/>
        <pc:sldMkLst>
          <pc:docMk/>
          <pc:sldMk cId="3226315003" sldId="284"/>
        </pc:sldMkLst>
        <pc:spChg chg="mod">
          <ac:chgData name="Jonathan Ware" userId="7ed9af77-701f-40b3-a0a1-0b13a54c4866" providerId="ADAL" clId="{96CC715D-1771-475F-B15D-9FE6DCB91FCA}" dt="2021-02-26T16:04:04.458" v="9492" actId="1076"/>
          <ac:spMkLst>
            <pc:docMk/>
            <pc:sldMk cId="3226315003" sldId="284"/>
            <ac:spMk id="2" creationId="{2CA07625-A071-4FE5-AE8F-0C131938F075}"/>
          </ac:spMkLst>
        </pc:spChg>
        <pc:spChg chg="del">
          <ac:chgData name="Jonathan Ware" userId="7ed9af77-701f-40b3-a0a1-0b13a54c4866" providerId="ADAL" clId="{96CC715D-1771-475F-B15D-9FE6DCB91FCA}" dt="2021-02-26T15:50:02.304" v="9371" actId="478"/>
          <ac:spMkLst>
            <pc:docMk/>
            <pc:sldMk cId="3226315003" sldId="284"/>
            <ac:spMk id="3" creationId="{2A7275B9-7F6B-442D-953E-4ADD10942216}"/>
          </ac:spMkLst>
        </pc:spChg>
        <pc:spChg chg="add mod ord">
          <ac:chgData name="Jonathan Ware" userId="7ed9af77-701f-40b3-a0a1-0b13a54c4866" providerId="ADAL" clId="{96CC715D-1771-475F-B15D-9FE6DCB91FCA}" dt="2021-02-26T16:06:04.449" v="9519" actId="1076"/>
          <ac:spMkLst>
            <pc:docMk/>
            <pc:sldMk cId="3226315003" sldId="284"/>
            <ac:spMk id="5" creationId="{AEA3B4CC-FEDB-4627-A922-C8DBE0F985B1}"/>
          </ac:spMkLst>
        </pc:spChg>
        <pc:spChg chg="add mod">
          <ac:chgData name="Jonathan Ware" userId="7ed9af77-701f-40b3-a0a1-0b13a54c4866" providerId="ADAL" clId="{96CC715D-1771-475F-B15D-9FE6DCB91FCA}" dt="2021-02-26T16:05:54.098" v="9518" actId="1076"/>
          <ac:spMkLst>
            <pc:docMk/>
            <pc:sldMk cId="3226315003" sldId="284"/>
            <ac:spMk id="8" creationId="{0E4740EF-793D-40C1-A3CC-77AABD206B8B}"/>
          </ac:spMkLst>
        </pc:spChg>
        <pc:spChg chg="add mod">
          <ac:chgData name="Jonathan Ware" userId="7ed9af77-701f-40b3-a0a1-0b13a54c4866" providerId="ADAL" clId="{96CC715D-1771-475F-B15D-9FE6DCB91FCA}" dt="2021-02-26T16:06:59.657" v="9560" actId="1076"/>
          <ac:spMkLst>
            <pc:docMk/>
            <pc:sldMk cId="3226315003" sldId="284"/>
            <ac:spMk id="9" creationId="{12F900CF-F9E8-4142-8888-C7E7DAF54AF6}"/>
          </ac:spMkLst>
        </pc:spChg>
        <pc:spChg chg="add mod">
          <ac:chgData name="Jonathan Ware" userId="7ed9af77-701f-40b3-a0a1-0b13a54c4866" providerId="ADAL" clId="{96CC715D-1771-475F-B15D-9FE6DCB91FCA}" dt="2021-03-05T17:56:11.154" v="12822" actId="1076"/>
          <ac:spMkLst>
            <pc:docMk/>
            <pc:sldMk cId="3226315003" sldId="284"/>
            <ac:spMk id="10" creationId="{93B03374-B8DE-4A35-87E1-FFDA29694CEA}"/>
          </ac:spMkLst>
        </pc:spChg>
        <pc:spChg chg="add mod">
          <ac:chgData name="Jonathan Ware" userId="7ed9af77-701f-40b3-a0a1-0b13a54c4866" providerId="ADAL" clId="{96CC715D-1771-475F-B15D-9FE6DCB91FCA}" dt="2021-03-19T18:36:06.235" v="15418" actId="20577"/>
          <ac:spMkLst>
            <pc:docMk/>
            <pc:sldMk cId="3226315003" sldId="284"/>
            <ac:spMk id="11" creationId="{6F8D3548-F5EE-41CF-8269-AA19E2A1D62B}"/>
          </ac:spMkLst>
        </pc:spChg>
        <pc:graphicFrameChg chg="add del mod">
          <ac:chgData name="Jonathan Ware" userId="7ed9af77-701f-40b3-a0a1-0b13a54c4866" providerId="ADAL" clId="{96CC715D-1771-475F-B15D-9FE6DCB91FCA}" dt="2021-03-05T18:00:53.407" v="12823" actId="478"/>
          <ac:graphicFrameMkLst>
            <pc:docMk/>
            <pc:sldMk cId="3226315003" sldId="284"/>
            <ac:graphicFrameMk id="7" creationId="{3A3AD043-FB5E-4844-975B-351D3BA0429C}"/>
          </ac:graphicFrameMkLst>
        </pc:graphicFrameChg>
        <pc:graphicFrameChg chg="add del mod">
          <ac:chgData name="Jonathan Ware" userId="7ed9af77-701f-40b3-a0a1-0b13a54c4866" providerId="ADAL" clId="{96CC715D-1771-475F-B15D-9FE6DCB91FCA}" dt="2021-03-19T18:35:44.014" v="15410" actId="478"/>
          <ac:graphicFrameMkLst>
            <pc:docMk/>
            <pc:sldMk cId="3226315003" sldId="284"/>
            <ac:graphicFrameMk id="12" creationId="{00000000-0008-0000-0000-000002000000}"/>
          </ac:graphicFrameMkLst>
        </pc:graphicFrameChg>
        <pc:graphicFrameChg chg="add del mod">
          <ac:chgData name="Jonathan Ware" userId="7ed9af77-701f-40b3-a0a1-0b13a54c4866" providerId="ADAL" clId="{96CC715D-1771-475F-B15D-9FE6DCB91FCA}" dt="2021-03-19T18:35:58.548" v="15417" actId="14100"/>
          <ac:graphicFrameMkLst>
            <pc:docMk/>
            <pc:sldMk cId="3226315003" sldId="284"/>
            <ac:graphicFrameMk id="13" creationId="{00000000-0008-0000-0000-000002000000}"/>
          </ac:graphicFrameMkLst>
        </pc:graphicFrameChg>
        <pc:picChg chg="add del mod">
          <ac:chgData name="Jonathan Ware" userId="7ed9af77-701f-40b3-a0a1-0b13a54c4866" providerId="ADAL" clId="{96CC715D-1771-475F-B15D-9FE6DCB91FCA}" dt="2021-02-26T15:52:15.255" v="9414" actId="478"/>
          <ac:picMkLst>
            <pc:docMk/>
            <pc:sldMk cId="3226315003" sldId="284"/>
            <ac:picMk id="4" creationId="{FF95236A-D678-45E2-A832-7F11D7D69DF1}"/>
          </ac:picMkLst>
        </pc:picChg>
        <pc:picChg chg="add mod">
          <ac:chgData name="Jonathan Ware" userId="7ed9af77-701f-40b3-a0a1-0b13a54c4866" providerId="ADAL" clId="{96CC715D-1771-475F-B15D-9FE6DCB91FCA}" dt="2021-02-26T16:06:04.449" v="9519" actId="1076"/>
          <ac:picMkLst>
            <pc:docMk/>
            <pc:sldMk cId="3226315003" sldId="284"/>
            <ac:picMk id="6" creationId="{E2416269-2EF7-4611-B516-16A167F471DC}"/>
          </ac:picMkLst>
        </pc:picChg>
      </pc:sldChg>
      <pc:sldChg chg="addSp delSp modSp new mod modNotesTx">
        <pc:chgData name="Jonathan Ware" userId="7ed9af77-701f-40b3-a0a1-0b13a54c4866" providerId="ADAL" clId="{96CC715D-1771-475F-B15D-9FE6DCB91FCA}" dt="2021-03-19T18:36:12.379" v="15419" actId="20577"/>
        <pc:sldMkLst>
          <pc:docMk/>
          <pc:sldMk cId="3407448380" sldId="285"/>
        </pc:sldMkLst>
        <pc:spChg chg="mod">
          <ac:chgData name="Jonathan Ware" userId="7ed9af77-701f-40b3-a0a1-0b13a54c4866" providerId="ADAL" clId="{96CC715D-1771-475F-B15D-9FE6DCB91FCA}" dt="2021-02-26T16:03:55.065" v="9489" actId="27636"/>
          <ac:spMkLst>
            <pc:docMk/>
            <pc:sldMk cId="3407448380" sldId="285"/>
            <ac:spMk id="2" creationId="{063055DA-F2D7-4204-AC63-BD61E258FAD4}"/>
          </ac:spMkLst>
        </pc:spChg>
        <pc:spChg chg="del">
          <ac:chgData name="Jonathan Ware" userId="7ed9af77-701f-40b3-a0a1-0b13a54c4866" providerId="ADAL" clId="{96CC715D-1771-475F-B15D-9FE6DCB91FCA}" dt="2021-02-26T16:03:57.309" v="9490" actId="478"/>
          <ac:spMkLst>
            <pc:docMk/>
            <pc:sldMk cId="3407448380" sldId="285"/>
            <ac:spMk id="3" creationId="{B2CCB3A9-92A1-43DC-A3D7-33D44D99E36D}"/>
          </ac:spMkLst>
        </pc:spChg>
        <pc:spChg chg="add mod">
          <ac:chgData name="Jonathan Ware" userId="7ed9af77-701f-40b3-a0a1-0b13a54c4866" providerId="ADAL" clId="{96CC715D-1771-475F-B15D-9FE6DCB91FCA}" dt="2021-02-26T17:32:17.271" v="10933" actId="20577"/>
          <ac:spMkLst>
            <pc:docMk/>
            <pc:sldMk cId="3407448380" sldId="285"/>
            <ac:spMk id="5" creationId="{BE2A31CB-6068-4842-933E-CFEB7A35C154}"/>
          </ac:spMkLst>
        </pc:spChg>
        <pc:spChg chg="add mod">
          <ac:chgData name="Jonathan Ware" userId="7ed9af77-701f-40b3-a0a1-0b13a54c4866" providerId="ADAL" clId="{96CC715D-1771-475F-B15D-9FE6DCB91FCA}" dt="2021-03-13T01:00:35.519" v="13922" actId="20577"/>
          <ac:spMkLst>
            <pc:docMk/>
            <pc:sldMk cId="3407448380" sldId="285"/>
            <ac:spMk id="6" creationId="{B781DC97-539E-45C3-9DB5-EE6B88CDA4A9}"/>
          </ac:spMkLst>
        </pc:spChg>
        <pc:picChg chg="add mod">
          <ac:chgData name="Jonathan Ware" userId="7ed9af77-701f-40b3-a0a1-0b13a54c4866" providerId="ADAL" clId="{96CC715D-1771-475F-B15D-9FE6DCB91FCA}" dt="2021-02-26T17:29:48.207" v="10458" actId="1076"/>
          <ac:picMkLst>
            <pc:docMk/>
            <pc:sldMk cId="3407448380" sldId="285"/>
            <ac:picMk id="4" creationId="{AE35D349-456B-4C8F-9F48-7B87BCC7AC07}"/>
          </ac:picMkLst>
        </pc:picChg>
      </pc:sldChg>
      <pc:sldChg chg="addSp delSp modSp add mod modNotesTx">
        <pc:chgData name="Jonathan Ware" userId="7ed9af77-701f-40b3-a0a1-0b13a54c4866" providerId="ADAL" clId="{96CC715D-1771-475F-B15D-9FE6DCB91FCA}" dt="2021-03-19T18:32:10.092" v="15225" actId="20577"/>
        <pc:sldMkLst>
          <pc:docMk/>
          <pc:sldMk cId="3948069332" sldId="286"/>
        </pc:sldMkLst>
        <pc:spChg chg="mod">
          <ac:chgData name="Jonathan Ware" userId="7ed9af77-701f-40b3-a0a1-0b13a54c4866" providerId="ADAL" clId="{96CC715D-1771-475F-B15D-9FE6DCB91FCA}" dt="2021-02-26T18:03:21.683" v="11990" actId="20577"/>
          <ac:spMkLst>
            <pc:docMk/>
            <pc:sldMk cId="3948069332" sldId="286"/>
            <ac:spMk id="2" creationId="{3662370A-BD4C-403E-9564-F02D964B5BAA}"/>
          </ac:spMkLst>
        </pc:spChg>
        <pc:spChg chg="del">
          <ac:chgData name="Jonathan Ware" userId="7ed9af77-701f-40b3-a0a1-0b13a54c4866" providerId="ADAL" clId="{96CC715D-1771-475F-B15D-9FE6DCB91FCA}" dt="2021-02-26T18:02:26.331" v="11919" actId="478"/>
          <ac:spMkLst>
            <pc:docMk/>
            <pc:sldMk cId="3948069332" sldId="286"/>
            <ac:spMk id="8" creationId="{D9BE3CEA-DC96-45B7-A9C6-9A526D1E9385}"/>
          </ac:spMkLst>
        </pc:spChg>
        <pc:spChg chg="del">
          <ac:chgData name="Jonathan Ware" userId="7ed9af77-701f-40b3-a0a1-0b13a54c4866" providerId="ADAL" clId="{96CC715D-1771-475F-B15D-9FE6DCB91FCA}" dt="2021-02-26T17:58:12.892" v="11889" actId="478"/>
          <ac:spMkLst>
            <pc:docMk/>
            <pc:sldMk cId="3948069332" sldId="286"/>
            <ac:spMk id="9" creationId="{41213A0E-8A69-498C-A600-B4A0A87237CE}"/>
          </ac:spMkLst>
        </pc:spChg>
        <pc:spChg chg="mod">
          <ac:chgData name="Jonathan Ware" userId="7ed9af77-701f-40b3-a0a1-0b13a54c4866" providerId="ADAL" clId="{96CC715D-1771-475F-B15D-9FE6DCB91FCA}" dt="2021-02-26T18:04:42.733" v="12077" actId="20577"/>
          <ac:spMkLst>
            <pc:docMk/>
            <pc:sldMk cId="3948069332" sldId="286"/>
            <ac:spMk id="10" creationId="{5D86B5B1-A765-47AF-AA4B-5F813974690E}"/>
          </ac:spMkLst>
        </pc:spChg>
        <pc:spChg chg="add mod">
          <ac:chgData name="Jonathan Ware" userId="7ed9af77-701f-40b3-a0a1-0b13a54c4866" providerId="ADAL" clId="{96CC715D-1771-475F-B15D-9FE6DCB91FCA}" dt="2021-02-26T18:03:53.156" v="11996" actId="1076"/>
          <ac:spMkLst>
            <pc:docMk/>
            <pc:sldMk cId="3948069332" sldId="286"/>
            <ac:spMk id="14" creationId="{B2D9CFB0-F220-4CD0-B907-E5875FBE1488}"/>
          </ac:spMkLst>
        </pc:spChg>
        <pc:spChg chg="add mod">
          <ac:chgData name="Jonathan Ware" userId="7ed9af77-701f-40b3-a0a1-0b13a54c4866" providerId="ADAL" clId="{96CC715D-1771-475F-B15D-9FE6DCB91FCA}" dt="2021-02-26T18:03:56.095" v="11997" actId="1076"/>
          <ac:spMkLst>
            <pc:docMk/>
            <pc:sldMk cId="3948069332" sldId="286"/>
            <ac:spMk id="15" creationId="{211696F8-F8B3-4D57-952A-4FE353F196E8}"/>
          </ac:spMkLst>
        </pc:spChg>
        <pc:spChg chg="add mod">
          <ac:chgData name="Jonathan Ware" userId="7ed9af77-701f-40b3-a0a1-0b13a54c4866" providerId="ADAL" clId="{96CC715D-1771-475F-B15D-9FE6DCB91FCA}" dt="2021-02-26T18:02:55.697" v="11970" actId="14100"/>
          <ac:spMkLst>
            <pc:docMk/>
            <pc:sldMk cId="3948069332" sldId="286"/>
            <ac:spMk id="16" creationId="{AF14F215-9D40-4C45-A5B5-70FDC570410C}"/>
          </ac:spMkLst>
        </pc:spChg>
        <pc:spChg chg="add mod">
          <ac:chgData name="Jonathan Ware" userId="7ed9af77-701f-40b3-a0a1-0b13a54c4866" providerId="ADAL" clId="{96CC715D-1771-475F-B15D-9FE6DCB91FCA}" dt="2021-02-26T18:03:05.384" v="11981" actId="20577"/>
          <ac:spMkLst>
            <pc:docMk/>
            <pc:sldMk cId="3948069332" sldId="286"/>
            <ac:spMk id="17" creationId="{134F3A69-844A-4EB2-BA16-48F46F2357EF}"/>
          </ac:spMkLst>
        </pc:spChg>
        <pc:picChg chg="add del mod">
          <ac:chgData name="Jonathan Ware" userId="7ed9af77-701f-40b3-a0a1-0b13a54c4866" providerId="ADAL" clId="{96CC715D-1771-475F-B15D-9FE6DCB91FCA}" dt="2021-02-26T18:02:09.333" v="11913" actId="478"/>
          <ac:picMkLst>
            <pc:docMk/>
            <pc:sldMk cId="3948069332" sldId="286"/>
            <ac:picMk id="3" creationId="{8632B91D-0F9C-4832-A2B2-BBCB5ECA1F9D}"/>
          </ac:picMkLst>
        </pc:picChg>
        <pc:picChg chg="del">
          <ac:chgData name="Jonathan Ware" userId="7ed9af77-701f-40b3-a0a1-0b13a54c4866" providerId="ADAL" clId="{96CC715D-1771-475F-B15D-9FE6DCB91FCA}" dt="2021-02-26T17:58:05.630" v="11887" actId="478"/>
          <ac:picMkLst>
            <pc:docMk/>
            <pc:sldMk cId="3948069332" sldId="286"/>
            <ac:picMk id="4" creationId="{A3F5ACFC-0328-4335-88F9-4AC83B2E4F75}"/>
          </ac:picMkLst>
        </pc:picChg>
        <pc:picChg chg="add mod">
          <ac:chgData name="Jonathan Ware" userId="7ed9af77-701f-40b3-a0a1-0b13a54c4866" providerId="ADAL" clId="{96CC715D-1771-475F-B15D-9FE6DCB91FCA}" dt="2021-02-26T18:01:50.087" v="11911" actId="1076"/>
          <ac:picMkLst>
            <pc:docMk/>
            <pc:sldMk cId="3948069332" sldId="286"/>
            <ac:picMk id="5" creationId="{3F28FE79-4EE8-4167-9FC6-A2E19AB75420}"/>
          </ac:picMkLst>
        </pc:picChg>
        <pc:picChg chg="del">
          <ac:chgData name="Jonathan Ware" userId="7ed9af77-701f-40b3-a0a1-0b13a54c4866" providerId="ADAL" clId="{96CC715D-1771-475F-B15D-9FE6DCB91FCA}" dt="2021-02-26T17:58:06.193" v="11888" actId="478"/>
          <ac:picMkLst>
            <pc:docMk/>
            <pc:sldMk cId="3948069332" sldId="286"/>
            <ac:picMk id="6" creationId="{7780EE41-E4A8-490C-9A1B-3C932B5AA549}"/>
          </ac:picMkLst>
        </pc:picChg>
        <pc:picChg chg="add mod">
          <ac:chgData name="Jonathan Ware" userId="7ed9af77-701f-40b3-a0a1-0b13a54c4866" providerId="ADAL" clId="{96CC715D-1771-475F-B15D-9FE6DCB91FCA}" dt="2021-02-26T18:03:46.323" v="11994" actId="1076"/>
          <ac:picMkLst>
            <pc:docMk/>
            <pc:sldMk cId="3948069332" sldId="286"/>
            <ac:picMk id="7" creationId="{1044BA49-AB4A-470F-B114-8D16DAFEE44D}"/>
          </ac:picMkLst>
        </pc:picChg>
        <pc:picChg chg="add mod">
          <ac:chgData name="Jonathan Ware" userId="7ed9af77-701f-40b3-a0a1-0b13a54c4866" providerId="ADAL" clId="{96CC715D-1771-475F-B15D-9FE6DCB91FCA}" dt="2021-02-26T18:03:43.671" v="11993" actId="1076"/>
          <ac:picMkLst>
            <pc:docMk/>
            <pc:sldMk cId="3948069332" sldId="286"/>
            <ac:picMk id="12" creationId="{51A70BC6-D097-4FE7-A9BD-871D58986349}"/>
          </ac:picMkLst>
        </pc:picChg>
        <pc:picChg chg="add mod modCrop">
          <ac:chgData name="Jonathan Ware" userId="7ed9af77-701f-40b3-a0a1-0b13a54c4866" providerId="ADAL" clId="{96CC715D-1771-475F-B15D-9FE6DCB91FCA}" dt="2021-02-26T18:06:03.474" v="12209" actId="732"/>
          <ac:picMkLst>
            <pc:docMk/>
            <pc:sldMk cId="3948069332" sldId="286"/>
            <ac:picMk id="13" creationId="{E70429C9-5211-4507-BDB6-4861D67045CE}"/>
          </ac:picMkLst>
        </pc:picChg>
      </pc:sldChg>
      <pc:sldChg chg="new del">
        <pc:chgData name="Jonathan Ware" userId="7ed9af77-701f-40b3-a0a1-0b13a54c4866" providerId="ADAL" clId="{96CC715D-1771-475F-B15D-9FE6DCB91FCA}" dt="2021-02-26T18:11:15.107" v="12212" actId="2696"/>
        <pc:sldMkLst>
          <pc:docMk/>
          <pc:sldMk cId="1171995996" sldId="287"/>
        </pc:sldMkLst>
      </pc:sldChg>
      <pc:sldChg chg="addSp delSp modSp add mod modNotesTx">
        <pc:chgData name="Jonathan Ware" userId="7ed9af77-701f-40b3-a0a1-0b13a54c4866" providerId="ADAL" clId="{96CC715D-1771-475F-B15D-9FE6DCB91FCA}" dt="2021-03-19T18:32:13.345" v="15226" actId="20577"/>
        <pc:sldMkLst>
          <pc:docMk/>
          <pc:sldMk cId="3234644742" sldId="287"/>
        </pc:sldMkLst>
        <pc:spChg chg="mod">
          <ac:chgData name="Jonathan Ware" userId="7ed9af77-701f-40b3-a0a1-0b13a54c4866" providerId="ADAL" clId="{96CC715D-1771-475F-B15D-9FE6DCB91FCA}" dt="2021-03-05T14:32:53.243" v="12455" actId="20577"/>
          <ac:spMkLst>
            <pc:docMk/>
            <pc:sldMk cId="3234644742" sldId="287"/>
            <ac:spMk id="2" creationId="{C5FFEDB6-43F0-4B66-BE14-7AFA385BF8B9}"/>
          </ac:spMkLst>
        </pc:spChg>
        <pc:spChg chg="mod">
          <ac:chgData name="Jonathan Ware" userId="7ed9af77-701f-40b3-a0a1-0b13a54c4866" providerId="ADAL" clId="{96CC715D-1771-475F-B15D-9FE6DCB91FCA}" dt="2021-03-05T14:33:14.123" v="12511" actId="20577"/>
          <ac:spMkLst>
            <pc:docMk/>
            <pc:sldMk cId="3234644742" sldId="287"/>
            <ac:spMk id="7" creationId="{F048DB6A-5F8F-4A78-906B-E21FD58E549E}"/>
          </ac:spMkLst>
        </pc:spChg>
        <pc:spChg chg="del">
          <ac:chgData name="Jonathan Ware" userId="7ed9af77-701f-40b3-a0a1-0b13a54c4866" providerId="ADAL" clId="{96CC715D-1771-475F-B15D-9FE6DCB91FCA}" dt="2021-03-05T16:46:09.848" v="12544" actId="478"/>
          <ac:spMkLst>
            <pc:docMk/>
            <pc:sldMk cId="3234644742" sldId="287"/>
            <ac:spMk id="8" creationId="{C977A7F9-DE8A-48C7-A2BA-5226FDBEA172}"/>
          </ac:spMkLst>
        </pc:spChg>
        <pc:spChg chg="mod">
          <ac:chgData name="Jonathan Ware" userId="7ed9af77-701f-40b3-a0a1-0b13a54c4866" providerId="ADAL" clId="{96CC715D-1771-475F-B15D-9FE6DCB91FCA}" dt="2021-03-05T14:35:31.890" v="12542" actId="20577"/>
          <ac:spMkLst>
            <pc:docMk/>
            <pc:sldMk cId="3234644742" sldId="287"/>
            <ac:spMk id="9" creationId="{8E3EE82F-CBFD-4BC4-9913-1D00632E67C1}"/>
          </ac:spMkLst>
        </pc:spChg>
        <pc:spChg chg="add mod">
          <ac:chgData name="Jonathan Ware" userId="7ed9af77-701f-40b3-a0a1-0b13a54c4866" providerId="ADAL" clId="{96CC715D-1771-475F-B15D-9FE6DCB91FCA}" dt="2021-03-05T16:47:07.241" v="12555" actId="6549"/>
          <ac:spMkLst>
            <pc:docMk/>
            <pc:sldMk cId="3234644742" sldId="287"/>
            <ac:spMk id="10" creationId="{3AB3EE56-E6C3-4539-BFBB-F7E5BB99B128}"/>
          </ac:spMkLst>
        </pc:spChg>
      </pc:sldChg>
      <pc:sldChg chg="modNotesTx">
        <pc:chgData name="Jonathan Ware" userId="7ed9af77-701f-40b3-a0a1-0b13a54c4866" providerId="ADAL" clId="{96CC715D-1771-475F-B15D-9FE6DCB91FCA}" dt="2021-03-19T18:36:14.114" v="15420" actId="20577"/>
        <pc:sldMkLst>
          <pc:docMk/>
          <pc:sldMk cId="414392437" sldId="288"/>
        </pc:sldMkLst>
      </pc:sldChg>
      <pc:sldChg chg="modNotesTx">
        <pc:chgData name="Jonathan Ware" userId="7ed9af77-701f-40b3-a0a1-0b13a54c4866" providerId="ADAL" clId="{96CC715D-1771-475F-B15D-9FE6DCB91FCA}" dt="2021-03-19T18:36:21.869" v="15423" actId="20577"/>
        <pc:sldMkLst>
          <pc:docMk/>
          <pc:sldMk cId="114000793" sldId="290"/>
        </pc:sldMkLst>
      </pc:sldChg>
      <pc:sldChg chg="modNotesTx">
        <pc:chgData name="Jonathan Ware" userId="7ed9af77-701f-40b3-a0a1-0b13a54c4866" providerId="ADAL" clId="{96CC715D-1771-475F-B15D-9FE6DCB91FCA}" dt="2021-03-19T18:36:20.134" v="15422" actId="20577"/>
        <pc:sldMkLst>
          <pc:docMk/>
          <pc:sldMk cId="317489076" sldId="291"/>
        </pc:sldMkLst>
      </pc:sldChg>
      <pc:sldChg chg="addSp delSp modSp new mod">
        <pc:chgData name="Jonathan Ware" userId="7ed9af77-701f-40b3-a0a1-0b13a54c4866" providerId="ADAL" clId="{96CC715D-1771-475F-B15D-9FE6DCB91FCA}" dt="2021-03-19T18:10:20.177" v="15004" actId="20577"/>
        <pc:sldMkLst>
          <pc:docMk/>
          <pc:sldMk cId="3016927468" sldId="292"/>
        </pc:sldMkLst>
        <pc:spChg chg="mod">
          <ac:chgData name="Jonathan Ware" userId="7ed9af77-701f-40b3-a0a1-0b13a54c4866" providerId="ADAL" clId="{96CC715D-1771-475F-B15D-9FE6DCB91FCA}" dt="2021-03-19T14:59:46.901" v="13966" actId="20577"/>
          <ac:spMkLst>
            <pc:docMk/>
            <pc:sldMk cId="3016927468" sldId="292"/>
            <ac:spMk id="2" creationId="{EA970318-D718-4C40-B2D5-8F431D65E719}"/>
          </ac:spMkLst>
        </pc:spChg>
        <pc:spChg chg="del">
          <ac:chgData name="Jonathan Ware" userId="7ed9af77-701f-40b3-a0a1-0b13a54c4866" providerId="ADAL" clId="{96CC715D-1771-475F-B15D-9FE6DCB91FCA}" dt="2021-03-19T14:59:42.618" v="13960" actId="478"/>
          <ac:spMkLst>
            <pc:docMk/>
            <pc:sldMk cId="3016927468" sldId="292"/>
            <ac:spMk id="3" creationId="{B32A8F9B-3B0C-41CF-8F5B-2566CD254485}"/>
          </ac:spMkLst>
        </pc:spChg>
        <pc:spChg chg="add mod">
          <ac:chgData name="Jonathan Ware" userId="7ed9af77-701f-40b3-a0a1-0b13a54c4866" providerId="ADAL" clId="{96CC715D-1771-475F-B15D-9FE6DCB91FCA}" dt="2021-03-19T18:10:20.177" v="15004" actId="20577"/>
          <ac:spMkLst>
            <pc:docMk/>
            <pc:sldMk cId="3016927468" sldId="292"/>
            <ac:spMk id="6" creationId="{916B3FED-571F-4AE5-B818-8C4047F3207A}"/>
          </ac:spMkLst>
        </pc:spChg>
        <pc:spChg chg="add mod">
          <ac:chgData name="Jonathan Ware" userId="7ed9af77-701f-40b3-a0a1-0b13a54c4866" providerId="ADAL" clId="{96CC715D-1771-475F-B15D-9FE6DCB91FCA}" dt="2021-03-19T18:10:10.209" v="15003" actId="1076"/>
          <ac:spMkLst>
            <pc:docMk/>
            <pc:sldMk cId="3016927468" sldId="292"/>
            <ac:spMk id="7" creationId="{E7E6ACDE-D79F-4D77-B0F3-3FC17B12977E}"/>
          </ac:spMkLst>
        </pc:spChg>
        <pc:spChg chg="add mod">
          <ac:chgData name="Jonathan Ware" userId="7ed9af77-701f-40b3-a0a1-0b13a54c4866" providerId="ADAL" clId="{96CC715D-1771-475F-B15D-9FE6DCB91FCA}" dt="2021-03-19T17:48:20.293" v="14139"/>
          <ac:spMkLst>
            <pc:docMk/>
            <pc:sldMk cId="3016927468" sldId="292"/>
            <ac:spMk id="8" creationId="{AB1FC579-F9B9-405F-9879-7565E45CD135}"/>
          </ac:spMkLst>
        </pc:spChg>
        <pc:picChg chg="add mod modCrop">
          <ac:chgData name="Jonathan Ware" userId="7ed9af77-701f-40b3-a0a1-0b13a54c4866" providerId="ADAL" clId="{96CC715D-1771-475F-B15D-9FE6DCB91FCA}" dt="2021-03-19T18:10:10.209" v="15003" actId="1076"/>
          <ac:picMkLst>
            <pc:docMk/>
            <pc:sldMk cId="3016927468" sldId="292"/>
            <ac:picMk id="4" creationId="{AC6C1FE9-203E-4C45-AF17-1BBFFFAEEC13}"/>
          </ac:picMkLst>
        </pc:picChg>
        <pc:picChg chg="add mod modCrop">
          <ac:chgData name="Jonathan Ware" userId="7ed9af77-701f-40b3-a0a1-0b13a54c4866" providerId="ADAL" clId="{96CC715D-1771-475F-B15D-9FE6DCB91FCA}" dt="2021-03-19T18:10:10.209" v="15003" actId="1076"/>
          <ac:picMkLst>
            <pc:docMk/>
            <pc:sldMk cId="3016927468" sldId="292"/>
            <ac:picMk id="5" creationId="{E0557E7F-11CC-4D4F-86B3-12EA2D286558}"/>
          </ac:picMkLst>
        </pc:picChg>
      </pc:sldChg>
      <pc:sldChg chg="addSp delSp modSp new mod ord">
        <pc:chgData name="Jonathan Ware" userId="7ed9af77-701f-40b3-a0a1-0b13a54c4866" providerId="ADAL" clId="{96CC715D-1771-475F-B15D-9FE6DCB91FCA}" dt="2021-03-19T18:25:58.440" v="15019" actId="14100"/>
        <pc:sldMkLst>
          <pc:docMk/>
          <pc:sldMk cId="500449079" sldId="293"/>
        </pc:sldMkLst>
        <pc:spChg chg="mod">
          <ac:chgData name="Jonathan Ware" userId="7ed9af77-701f-40b3-a0a1-0b13a54c4866" providerId="ADAL" clId="{96CC715D-1771-475F-B15D-9FE6DCB91FCA}" dt="2021-03-19T18:09:03.110" v="15002" actId="20577"/>
          <ac:spMkLst>
            <pc:docMk/>
            <pc:sldMk cId="500449079" sldId="293"/>
            <ac:spMk id="2" creationId="{3EFC628F-7A02-48F3-B4D3-DBC4A4AF9F79}"/>
          </ac:spMkLst>
        </pc:spChg>
        <pc:spChg chg="del">
          <ac:chgData name="Jonathan Ware" userId="7ed9af77-701f-40b3-a0a1-0b13a54c4866" providerId="ADAL" clId="{96CC715D-1771-475F-B15D-9FE6DCB91FCA}" dt="2021-03-19T18:01:27.957" v="14263" actId="478"/>
          <ac:spMkLst>
            <pc:docMk/>
            <pc:sldMk cId="500449079" sldId="293"/>
            <ac:spMk id="3" creationId="{9ABB18C0-2B1B-4816-8575-4093B95F47AD}"/>
          </ac:spMkLst>
        </pc:spChg>
        <pc:spChg chg="add mod">
          <ac:chgData name="Jonathan Ware" userId="7ed9af77-701f-40b3-a0a1-0b13a54c4866" providerId="ADAL" clId="{96CC715D-1771-475F-B15D-9FE6DCB91FCA}" dt="2021-03-19T18:06:04.550" v="14703" actId="1076"/>
          <ac:spMkLst>
            <pc:docMk/>
            <pc:sldMk cId="500449079" sldId="293"/>
            <ac:spMk id="5" creationId="{BCCDCACD-C261-42CD-A3D6-0486E7D7DCF7}"/>
          </ac:spMkLst>
        </pc:spChg>
        <pc:spChg chg="add del mod">
          <ac:chgData name="Jonathan Ware" userId="7ed9af77-701f-40b3-a0a1-0b13a54c4866" providerId="ADAL" clId="{96CC715D-1771-475F-B15D-9FE6DCB91FCA}" dt="2021-03-19T18:02:33.631" v="14270"/>
          <ac:spMkLst>
            <pc:docMk/>
            <pc:sldMk cId="500449079" sldId="293"/>
            <ac:spMk id="6" creationId="{C844AC0F-E0A4-4C71-B964-E218D0C4FE34}"/>
          </ac:spMkLst>
        </pc:spChg>
        <pc:spChg chg="add mod">
          <ac:chgData name="Jonathan Ware" userId="7ed9af77-701f-40b3-a0a1-0b13a54c4866" providerId="ADAL" clId="{96CC715D-1771-475F-B15D-9FE6DCB91FCA}" dt="2021-03-19T18:07:36.150" v="14965" actId="20577"/>
          <ac:spMkLst>
            <pc:docMk/>
            <pc:sldMk cId="500449079" sldId="293"/>
            <ac:spMk id="7" creationId="{10A1CFA0-0096-4C1B-B806-309940E91B9F}"/>
          </ac:spMkLst>
        </pc:spChg>
        <pc:spChg chg="add del mod">
          <ac:chgData name="Jonathan Ware" userId="7ed9af77-701f-40b3-a0a1-0b13a54c4866" providerId="ADAL" clId="{96CC715D-1771-475F-B15D-9FE6DCB91FCA}" dt="2021-03-19T18:06:09.292" v="14706"/>
          <ac:spMkLst>
            <pc:docMk/>
            <pc:sldMk cId="500449079" sldId="293"/>
            <ac:spMk id="8" creationId="{B16B4853-0B69-415E-A672-5DD6C059549E}"/>
          </ac:spMkLst>
        </pc:spChg>
        <pc:spChg chg="add mod">
          <ac:chgData name="Jonathan Ware" userId="7ed9af77-701f-40b3-a0a1-0b13a54c4866" providerId="ADAL" clId="{96CC715D-1771-475F-B15D-9FE6DCB91FCA}" dt="2021-03-19T18:08:35.669" v="14998" actId="1035"/>
          <ac:spMkLst>
            <pc:docMk/>
            <pc:sldMk cId="500449079" sldId="293"/>
            <ac:spMk id="10" creationId="{5FACCDF7-0510-4BF2-8190-A29ADD346E44}"/>
          </ac:spMkLst>
        </pc:spChg>
        <pc:graphicFrameChg chg="add del mod">
          <ac:chgData name="Jonathan Ware" userId="7ed9af77-701f-40b3-a0a1-0b13a54c4866" providerId="ADAL" clId="{96CC715D-1771-475F-B15D-9FE6DCB91FCA}" dt="2021-03-19T18:06:07.257" v="14704" actId="478"/>
          <ac:graphicFrameMkLst>
            <pc:docMk/>
            <pc:sldMk cId="500449079" sldId="293"/>
            <ac:graphicFrameMk id="4" creationId="{93494A5C-992F-45CC-85A0-C5AA15CB6B3D}"/>
          </ac:graphicFrameMkLst>
        </pc:graphicFrameChg>
        <pc:graphicFrameChg chg="add del mod">
          <ac:chgData name="Jonathan Ware" userId="7ed9af77-701f-40b3-a0a1-0b13a54c4866" providerId="ADAL" clId="{96CC715D-1771-475F-B15D-9FE6DCB91FCA}" dt="2021-03-19T18:18:24.282" v="15009" actId="478"/>
          <ac:graphicFrameMkLst>
            <pc:docMk/>
            <pc:sldMk cId="500449079" sldId="293"/>
            <ac:graphicFrameMk id="9" creationId="{93494A5C-992F-45CC-85A0-C5AA15CB6B3D}"/>
          </ac:graphicFrameMkLst>
        </pc:graphicFrameChg>
        <pc:graphicFrameChg chg="add mod">
          <ac:chgData name="Jonathan Ware" userId="7ed9af77-701f-40b3-a0a1-0b13a54c4866" providerId="ADAL" clId="{96CC715D-1771-475F-B15D-9FE6DCB91FCA}" dt="2021-03-19T18:25:58.440" v="15019" actId="14100"/>
          <ac:graphicFrameMkLst>
            <pc:docMk/>
            <pc:sldMk cId="500449079" sldId="293"/>
            <ac:graphicFrameMk id="11" creationId="{93494A5C-992F-45CC-85A0-C5AA15CB6B3D}"/>
          </ac:graphicFrameMkLst>
        </pc:graphicFrameChg>
      </pc:sldChg>
      <pc:sldMasterChg chg="addSp delSp modSp mod">
        <pc:chgData name="Jonathan Ware" userId="7ed9af77-701f-40b3-a0a1-0b13a54c4866" providerId="ADAL" clId="{96CC715D-1771-475F-B15D-9FE6DCB91FCA}" dt="2021-02-18T14:43:38.037" v="2335" actId="1076"/>
        <pc:sldMasterMkLst>
          <pc:docMk/>
          <pc:sldMasterMk cId="1633931860" sldId="2147483648"/>
        </pc:sldMasterMkLst>
        <pc:picChg chg="add del mod">
          <ac:chgData name="Jonathan Ware" userId="7ed9af77-701f-40b3-a0a1-0b13a54c4866" providerId="ADAL" clId="{96CC715D-1771-475F-B15D-9FE6DCB91FCA}" dt="2021-02-18T14:43:21.089" v="2333"/>
          <ac:picMkLst>
            <pc:docMk/>
            <pc:sldMasterMk cId="1633931860" sldId="2147483648"/>
            <ac:picMk id="7" creationId="{8BC27E32-FE5A-4500-A0C4-DE0A31AD1AB3}"/>
          </ac:picMkLst>
        </pc:picChg>
        <pc:picChg chg="add mod">
          <ac:chgData name="Jonathan Ware" userId="7ed9af77-701f-40b3-a0a1-0b13a54c4866" providerId="ADAL" clId="{96CC715D-1771-475F-B15D-9FE6DCB91FCA}" dt="2021-02-18T14:43:38.037" v="2335" actId="1076"/>
          <ac:picMkLst>
            <pc:docMk/>
            <pc:sldMasterMk cId="1633931860" sldId="2147483648"/>
            <ac:picMk id="8" creationId="{EBFE1698-8668-4B43-B7E0-0246D56EC680}"/>
          </ac:picMkLst>
        </pc:picChg>
      </pc:sldMasterChg>
    </pc:docChg>
  </pc:docChgLst>
  <pc:docChgLst>
    <pc:chgData name="Helena Morris" userId="S::hmorris@bma.org.uk::0064647f-9f98-4cb2-8fb8-b610d4a5700d" providerId="AD" clId="Web-{26F61B63-D5D3-3EB6-E4C9-F72A2632D883}"/>
    <pc:docChg chg="modSld">
      <pc:chgData name="Helena Morris" userId="S::hmorris@bma.org.uk::0064647f-9f98-4cb2-8fb8-b610d4a5700d" providerId="AD" clId="Web-{26F61B63-D5D3-3EB6-E4C9-F72A2632D883}" dt="2021-02-12T15:45:24.979" v="0" actId="14100"/>
      <pc:docMkLst>
        <pc:docMk/>
      </pc:docMkLst>
      <pc:sldChg chg="modSp">
        <pc:chgData name="Helena Morris" userId="S::hmorris@bma.org.uk::0064647f-9f98-4cb2-8fb8-b610d4a5700d" providerId="AD" clId="Web-{26F61B63-D5D3-3EB6-E4C9-F72A2632D883}" dt="2021-02-12T15:45:24.979" v="0" actId="14100"/>
        <pc:sldMkLst>
          <pc:docMk/>
          <pc:sldMk cId="3951975164" sldId="263"/>
        </pc:sldMkLst>
        <pc:picChg chg="mod">
          <ac:chgData name="Helena Morris" userId="S::hmorris@bma.org.uk::0064647f-9f98-4cb2-8fb8-b610d4a5700d" providerId="AD" clId="Web-{26F61B63-D5D3-3EB6-E4C9-F72A2632D883}" dt="2021-02-12T15:45:24.979" v="0" actId="14100"/>
          <ac:picMkLst>
            <pc:docMk/>
            <pc:sldMk cId="3951975164" sldId="263"/>
            <ac:picMk id="3" creationId="{55D46A20-15D9-4FF2-AEEA-C231FB81E5D0}"/>
          </ac:picMkLst>
        </pc:picChg>
      </pc:sldChg>
    </pc:docChg>
  </pc:docChgLst>
  <pc:docChgLst>
    <pc:chgData name="Frances Player" userId="4cf65a3b-3c3d-4692-99b0-7ca08de4257d" providerId="ADAL" clId="{857E3A21-8000-4973-9385-D350A250F4A7}"/>
    <pc:docChg chg="undo redo custSel addSld delSld modSld modSection">
      <pc:chgData name="Frances Player" userId="4cf65a3b-3c3d-4692-99b0-7ca08de4257d" providerId="ADAL" clId="{857E3A21-8000-4973-9385-D350A250F4A7}" dt="2021-03-26T15:26:18.481" v="12398" actId="20577"/>
      <pc:docMkLst>
        <pc:docMk/>
      </pc:docMkLst>
      <pc:sldChg chg="addSp delSp modSp mod modNotesTx">
        <pc:chgData name="Frances Player" userId="4cf65a3b-3c3d-4692-99b0-7ca08de4257d" providerId="ADAL" clId="{857E3A21-8000-4973-9385-D350A250F4A7}" dt="2021-03-26T11:58:59.983" v="9979" actId="20577"/>
        <pc:sldMkLst>
          <pc:docMk/>
          <pc:sldMk cId="2444401622" sldId="257"/>
        </pc:sldMkLst>
        <pc:spChg chg="mod">
          <ac:chgData name="Frances Player" userId="4cf65a3b-3c3d-4692-99b0-7ca08de4257d" providerId="ADAL" clId="{857E3A21-8000-4973-9385-D350A250F4A7}" dt="2021-03-26T11:58:46.014" v="9929" actId="20577"/>
          <ac:spMkLst>
            <pc:docMk/>
            <pc:sldMk cId="2444401622" sldId="257"/>
            <ac:spMk id="5" creationId="{4C2343A2-09FA-47F9-96A7-84EF94D12C75}"/>
          </ac:spMkLst>
        </pc:spChg>
        <pc:graphicFrameChg chg="add del mod">
          <ac:chgData name="Frances Player" userId="4cf65a3b-3c3d-4692-99b0-7ca08de4257d" providerId="ADAL" clId="{857E3A21-8000-4973-9385-D350A250F4A7}" dt="2021-03-26T11:45:09.915" v="9554" actId="478"/>
          <ac:graphicFrameMkLst>
            <pc:docMk/>
            <pc:sldMk cId="2444401622" sldId="257"/>
            <ac:graphicFrameMk id="11" creationId="{884EC9DF-B8A7-4DC9-87D6-AB2F0F5746D1}"/>
          </ac:graphicFrameMkLst>
        </pc:graphicFrameChg>
        <pc:graphicFrameChg chg="add del mod">
          <ac:chgData name="Frances Player" userId="4cf65a3b-3c3d-4692-99b0-7ca08de4257d" providerId="ADAL" clId="{857E3A21-8000-4973-9385-D350A250F4A7}" dt="2021-03-26T11:45:32.335" v="9560" actId="14100"/>
          <ac:graphicFrameMkLst>
            <pc:docMk/>
            <pc:sldMk cId="2444401622" sldId="257"/>
            <ac:graphicFrameMk id="12" creationId="{884EC9DF-B8A7-4DC9-87D6-AB2F0F5746D1}"/>
          </ac:graphicFrameMkLst>
        </pc:graphicFrameChg>
        <pc:graphicFrameChg chg="modGraphic">
          <ac:chgData name="Frances Player" userId="4cf65a3b-3c3d-4692-99b0-7ca08de4257d" providerId="ADAL" clId="{857E3A21-8000-4973-9385-D350A250F4A7}" dt="2021-03-26T11:57:56.044" v="9846" actId="20577"/>
          <ac:graphicFrameMkLst>
            <pc:docMk/>
            <pc:sldMk cId="2444401622" sldId="257"/>
            <ac:graphicFrameMk id="14" creationId="{C3611F06-914C-4815-8200-DD68B970FB7A}"/>
          </ac:graphicFrameMkLst>
        </pc:graphicFrameChg>
      </pc:sldChg>
      <pc:sldChg chg="modSp mod modNotesTx">
        <pc:chgData name="Frances Player" userId="4cf65a3b-3c3d-4692-99b0-7ca08de4257d" providerId="ADAL" clId="{857E3A21-8000-4973-9385-D350A250F4A7}" dt="2021-03-26T12:00:01.560" v="9994" actId="20577"/>
        <pc:sldMkLst>
          <pc:docMk/>
          <pc:sldMk cId="1010998243" sldId="258"/>
        </pc:sldMkLst>
        <pc:spChg chg="mod">
          <ac:chgData name="Frances Player" userId="4cf65a3b-3c3d-4692-99b0-7ca08de4257d" providerId="ADAL" clId="{857E3A21-8000-4973-9385-D350A250F4A7}" dt="2021-03-19T16:14:50.318" v="9008" actId="20577"/>
          <ac:spMkLst>
            <pc:docMk/>
            <pc:sldMk cId="1010998243" sldId="258"/>
            <ac:spMk id="5" creationId="{A3EF7311-4D96-4375-AFA0-122B07FA72A6}"/>
          </ac:spMkLst>
        </pc:spChg>
      </pc:sldChg>
      <pc:sldChg chg="modSp mod modNotesTx">
        <pc:chgData name="Frances Player" userId="4cf65a3b-3c3d-4692-99b0-7ca08de4257d" providerId="ADAL" clId="{857E3A21-8000-4973-9385-D350A250F4A7}" dt="2021-03-26T14:25:12.897" v="11546" actId="20577"/>
        <pc:sldMkLst>
          <pc:docMk/>
          <pc:sldMk cId="1503161694" sldId="259"/>
        </pc:sldMkLst>
        <pc:spChg chg="mod">
          <ac:chgData name="Frances Player" userId="4cf65a3b-3c3d-4692-99b0-7ca08de4257d" providerId="ADAL" clId="{857E3A21-8000-4973-9385-D350A250F4A7}" dt="2021-03-26T14:25:12.897" v="11546" actId="20577"/>
          <ac:spMkLst>
            <pc:docMk/>
            <pc:sldMk cId="1503161694" sldId="259"/>
            <ac:spMk id="7" creationId="{D0BB2D5C-C28C-401D-871F-F1DF9336ADC0}"/>
          </ac:spMkLst>
        </pc:spChg>
      </pc:sldChg>
      <pc:sldChg chg="modSp mod modNotesTx">
        <pc:chgData name="Frances Player" userId="4cf65a3b-3c3d-4692-99b0-7ca08de4257d" providerId="ADAL" clId="{857E3A21-8000-4973-9385-D350A250F4A7}" dt="2021-03-26T12:07:53.357" v="10441" actId="20577"/>
        <pc:sldMkLst>
          <pc:docMk/>
          <pc:sldMk cId="2264740456" sldId="260"/>
        </pc:sldMkLst>
        <pc:spChg chg="mod">
          <ac:chgData name="Frances Player" userId="4cf65a3b-3c3d-4692-99b0-7ca08de4257d" providerId="ADAL" clId="{857E3A21-8000-4973-9385-D350A250F4A7}" dt="2021-03-26T12:07:44.862" v="10417" actId="1076"/>
          <ac:spMkLst>
            <pc:docMk/>
            <pc:sldMk cId="2264740456" sldId="260"/>
            <ac:spMk id="7" creationId="{7EF88485-D120-4D12-A146-5AC695C41CF8}"/>
          </ac:spMkLst>
        </pc:spChg>
      </pc:sldChg>
      <pc:sldChg chg="modSp mod modNotesTx">
        <pc:chgData name="Frances Player" userId="4cf65a3b-3c3d-4692-99b0-7ca08de4257d" providerId="ADAL" clId="{857E3A21-8000-4973-9385-D350A250F4A7}" dt="2021-03-05T16:44:11.093" v="2943" actId="20577"/>
        <pc:sldMkLst>
          <pc:docMk/>
          <pc:sldMk cId="193163363" sldId="261"/>
        </pc:sldMkLst>
        <pc:spChg chg="mod">
          <ac:chgData name="Frances Player" userId="4cf65a3b-3c3d-4692-99b0-7ca08de4257d" providerId="ADAL" clId="{857E3A21-8000-4973-9385-D350A250F4A7}" dt="2021-03-05T16:43:58.306" v="2942" actId="20577"/>
          <ac:spMkLst>
            <pc:docMk/>
            <pc:sldMk cId="193163363" sldId="261"/>
            <ac:spMk id="2" creationId="{1B2053C0-D154-4F67-97FA-49ABDE943CDA}"/>
          </ac:spMkLst>
        </pc:spChg>
        <pc:spChg chg="mod">
          <ac:chgData name="Frances Player" userId="4cf65a3b-3c3d-4692-99b0-7ca08de4257d" providerId="ADAL" clId="{857E3A21-8000-4973-9385-D350A250F4A7}" dt="2021-03-05T15:02:18.471" v="1313" actId="20577"/>
          <ac:spMkLst>
            <pc:docMk/>
            <pc:sldMk cId="193163363" sldId="261"/>
            <ac:spMk id="5" creationId="{FCB8D736-5FD1-475C-A1FE-C09E1118E2FB}"/>
          </ac:spMkLst>
        </pc:spChg>
      </pc:sldChg>
      <pc:sldChg chg="modSp mod modNotesTx">
        <pc:chgData name="Frances Player" userId="4cf65a3b-3c3d-4692-99b0-7ca08de4257d" providerId="ADAL" clId="{857E3A21-8000-4973-9385-D350A250F4A7}" dt="2021-03-26T12:09:19.411" v="10582" actId="20577"/>
        <pc:sldMkLst>
          <pc:docMk/>
          <pc:sldMk cId="3951975164" sldId="263"/>
        </pc:sldMkLst>
        <pc:spChg chg="mod">
          <ac:chgData name="Frances Player" userId="4cf65a3b-3c3d-4692-99b0-7ca08de4257d" providerId="ADAL" clId="{857E3A21-8000-4973-9385-D350A250F4A7}" dt="2021-03-26T12:09:19.411" v="10582" actId="20577"/>
          <ac:spMkLst>
            <pc:docMk/>
            <pc:sldMk cId="3951975164" sldId="263"/>
            <ac:spMk id="5" creationId="{8F0432C2-E932-44CB-802B-CDFCA59D2246}"/>
          </ac:spMkLst>
        </pc:spChg>
        <pc:spChg chg="mod">
          <ac:chgData name="Frances Player" userId="4cf65a3b-3c3d-4692-99b0-7ca08de4257d" providerId="ADAL" clId="{857E3A21-8000-4973-9385-D350A250F4A7}" dt="2021-03-05T17:11:18.303" v="3188" actId="20577"/>
          <ac:spMkLst>
            <pc:docMk/>
            <pc:sldMk cId="3951975164" sldId="263"/>
            <ac:spMk id="9" creationId="{D81617B1-986D-4F44-9D54-54D93CA70CD1}"/>
          </ac:spMkLst>
        </pc:spChg>
      </pc:sldChg>
      <pc:sldChg chg="modNotesTx">
        <pc:chgData name="Frances Player" userId="4cf65a3b-3c3d-4692-99b0-7ca08de4257d" providerId="ADAL" clId="{857E3A21-8000-4973-9385-D350A250F4A7}" dt="2021-03-19T11:38:32.774" v="7336" actId="20577"/>
        <pc:sldMkLst>
          <pc:docMk/>
          <pc:sldMk cId="1192411441" sldId="264"/>
        </pc:sldMkLst>
      </pc:sldChg>
      <pc:sldChg chg="modSp mod modNotesTx">
        <pc:chgData name="Frances Player" userId="4cf65a3b-3c3d-4692-99b0-7ca08de4257d" providerId="ADAL" clId="{857E3A21-8000-4973-9385-D350A250F4A7}" dt="2021-03-19T17:07:36.516" v="9459" actId="20577"/>
        <pc:sldMkLst>
          <pc:docMk/>
          <pc:sldMk cId="2224957680" sldId="265"/>
        </pc:sldMkLst>
        <pc:spChg chg="mod">
          <ac:chgData name="Frances Player" userId="4cf65a3b-3c3d-4692-99b0-7ca08de4257d" providerId="ADAL" clId="{857E3A21-8000-4973-9385-D350A250F4A7}" dt="2021-03-19T16:46:45.428" v="9269" actId="20577"/>
          <ac:spMkLst>
            <pc:docMk/>
            <pc:sldMk cId="2224957680" sldId="265"/>
            <ac:spMk id="9" creationId="{EC3C1318-FD87-443C-9921-CBBE2E8F4731}"/>
          </ac:spMkLst>
        </pc:spChg>
      </pc:sldChg>
      <pc:sldChg chg="modSp mod modNotesTx">
        <pc:chgData name="Frances Player" userId="4cf65a3b-3c3d-4692-99b0-7ca08de4257d" providerId="ADAL" clId="{857E3A21-8000-4973-9385-D350A250F4A7}" dt="2021-03-19T11:36:09.985" v="7302" actId="20577"/>
        <pc:sldMkLst>
          <pc:docMk/>
          <pc:sldMk cId="2214951337" sldId="267"/>
        </pc:sldMkLst>
        <pc:spChg chg="mod">
          <ac:chgData name="Frances Player" userId="4cf65a3b-3c3d-4692-99b0-7ca08de4257d" providerId="ADAL" clId="{857E3A21-8000-4973-9385-D350A250F4A7}" dt="2021-03-19T11:36:06.951" v="7301" actId="20577"/>
          <ac:spMkLst>
            <pc:docMk/>
            <pc:sldMk cId="2214951337" sldId="267"/>
            <ac:spMk id="14" creationId="{66FEC526-08FC-4B0B-B911-8AB865774A87}"/>
          </ac:spMkLst>
        </pc:spChg>
      </pc:sldChg>
      <pc:sldChg chg="modSp mod modNotesTx">
        <pc:chgData name="Frances Player" userId="4cf65a3b-3c3d-4692-99b0-7ca08de4257d" providerId="ADAL" clId="{857E3A21-8000-4973-9385-D350A250F4A7}" dt="2021-03-26T15:26:18.481" v="12398" actId="20577"/>
        <pc:sldMkLst>
          <pc:docMk/>
          <pc:sldMk cId="536602902" sldId="268"/>
        </pc:sldMkLst>
        <pc:spChg chg="mod">
          <ac:chgData name="Frances Player" userId="4cf65a3b-3c3d-4692-99b0-7ca08de4257d" providerId="ADAL" clId="{857E3A21-8000-4973-9385-D350A250F4A7}" dt="2021-03-26T15:26:18.481" v="12398" actId="20577"/>
          <ac:spMkLst>
            <pc:docMk/>
            <pc:sldMk cId="536602902" sldId="268"/>
            <ac:spMk id="10" creationId="{5D86B5B1-A765-47AF-AA4B-5F813974690E}"/>
          </ac:spMkLst>
        </pc:spChg>
      </pc:sldChg>
      <pc:sldChg chg="modNotesTx">
        <pc:chgData name="Frances Player" userId="4cf65a3b-3c3d-4692-99b0-7ca08de4257d" providerId="ADAL" clId="{857E3A21-8000-4973-9385-D350A250F4A7}" dt="2021-03-19T10:09:03.686" v="6469" actId="20577"/>
        <pc:sldMkLst>
          <pc:docMk/>
          <pc:sldMk cId="1294067090" sldId="270"/>
        </pc:sldMkLst>
      </pc:sldChg>
      <pc:sldChg chg="addSp delSp modSp add del mod modNotesTx">
        <pc:chgData name="Frances Player" userId="4cf65a3b-3c3d-4692-99b0-7ca08de4257d" providerId="ADAL" clId="{857E3A21-8000-4973-9385-D350A250F4A7}" dt="2021-03-26T15:21:47.729" v="12395" actId="1076"/>
        <pc:sldMkLst>
          <pc:docMk/>
          <pc:sldMk cId="1175981116" sldId="271"/>
        </pc:sldMkLst>
        <pc:spChg chg="del mod">
          <ac:chgData name="Frances Player" userId="4cf65a3b-3c3d-4692-99b0-7ca08de4257d" providerId="ADAL" clId="{857E3A21-8000-4973-9385-D350A250F4A7}" dt="2021-03-05T16:21:45.689" v="2065"/>
          <ac:spMkLst>
            <pc:docMk/>
            <pc:sldMk cId="1175981116" sldId="271"/>
            <ac:spMk id="5" creationId="{951C4994-06A9-4C41-8B38-E4E202316E6E}"/>
          </ac:spMkLst>
        </pc:spChg>
        <pc:spChg chg="mod">
          <ac:chgData name="Frances Player" userId="4cf65a3b-3c3d-4692-99b0-7ca08de4257d" providerId="ADAL" clId="{857E3A21-8000-4973-9385-D350A250F4A7}" dt="2021-03-26T15:21:47.729" v="12395" actId="1076"/>
          <ac:spMkLst>
            <pc:docMk/>
            <pc:sldMk cId="1175981116" sldId="271"/>
            <ac:spMk id="7" creationId="{A889C6EB-12A0-4BC7-B2B0-D9EA85D03457}"/>
          </ac:spMkLst>
        </pc:spChg>
        <pc:spChg chg="add del mod">
          <ac:chgData name="Frances Player" userId="4cf65a3b-3c3d-4692-99b0-7ca08de4257d" providerId="ADAL" clId="{857E3A21-8000-4973-9385-D350A250F4A7}" dt="2021-03-05T16:22:10.797" v="2070" actId="478"/>
          <ac:spMkLst>
            <pc:docMk/>
            <pc:sldMk cId="1175981116" sldId="271"/>
            <ac:spMk id="12" creationId="{525EAB47-7C68-4C92-90BE-935CBB8020C1}"/>
          </ac:spMkLst>
        </pc:spChg>
        <pc:spChg chg="add mod">
          <ac:chgData name="Frances Player" userId="4cf65a3b-3c3d-4692-99b0-7ca08de4257d" providerId="ADAL" clId="{857E3A21-8000-4973-9385-D350A250F4A7}" dt="2021-03-19T15:51:44.323" v="8512" actId="1076"/>
          <ac:spMkLst>
            <pc:docMk/>
            <pc:sldMk cId="1175981116" sldId="271"/>
            <ac:spMk id="13" creationId="{6EBDB525-AE8E-472F-9D18-A1C899019F01}"/>
          </ac:spMkLst>
        </pc:spChg>
        <pc:graphicFrameChg chg="add del mod">
          <ac:chgData name="Frances Player" userId="4cf65a3b-3c3d-4692-99b0-7ca08de4257d" providerId="ADAL" clId="{857E3A21-8000-4973-9385-D350A250F4A7}" dt="2021-03-26T13:57:43.447" v="10697" actId="478"/>
          <ac:graphicFrameMkLst>
            <pc:docMk/>
            <pc:sldMk cId="1175981116" sldId="271"/>
            <ac:graphicFrameMk id="8" creationId="{47B5DA91-A185-4813-A6DB-908D37779F03}"/>
          </ac:graphicFrameMkLst>
        </pc:graphicFrameChg>
        <pc:graphicFrameChg chg="add del mod">
          <ac:chgData name="Frances Player" userId="4cf65a3b-3c3d-4692-99b0-7ca08de4257d" providerId="ADAL" clId="{857E3A21-8000-4973-9385-D350A250F4A7}" dt="2021-03-26T14:18:56.086" v="10855" actId="478"/>
          <ac:graphicFrameMkLst>
            <pc:docMk/>
            <pc:sldMk cId="1175981116" sldId="271"/>
            <ac:graphicFrameMk id="9" creationId="{A0FA652B-7815-4C87-93F7-5D6238E9430A}"/>
          </ac:graphicFrameMkLst>
        </pc:graphicFrameChg>
        <pc:graphicFrameChg chg="add del mod">
          <ac:chgData name="Frances Player" userId="4cf65a3b-3c3d-4692-99b0-7ca08de4257d" providerId="ADAL" clId="{857E3A21-8000-4973-9385-D350A250F4A7}" dt="2021-03-11T20:12:44.622" v="3759" actId="478"/>
          <ac:graphicFrameMkLst>
            <pc:docMk/>
            <pc:sldMk cId="1175981116" sldId="271"/>
            <ac:graphicFrameMk id="10" creationId="{47B5DA91-A185-4813-A6DB-908D37779F03}"/>
          </ac:graphicFrameMkLst>
        </pc:graphicFrameChg>
        <pc:graphicFrameChg chg="add mod">
          <ac:chgData name="Frances Player" userId="4cf65a3b-3c3d-4692-99b0-7ca08de4257d" providerId="ADAL" clId="{857E3A21-8000-4973-9385-D350A250F4A7}" dt="2021-03-26T15:14:15.031" v="12391" actId="14100"/>
          <ac:graphicFrameMkLst>
            <pc:docMk/>
            <pc:sldMk cId="1175981116" sldId="271"/>
            <ac:graphicFrameMk id="10" creationId="{7B9CE283-7E6A-4C76-B592-06639177E040}"/>
          </ac:graphicFrameMkLst>
        </pc:graphicFrameChg>
        <pc:graphicFrameChg chg="del">
          <ac:chgData name="Frances Player" userId="4cf65a3b-3c3d-4692-99b0-7ca08de4257d" providerId="ADAL" clId="{857E3A21-8000-4973-9385-D350A250F4A7}" dt="2021-03-05T11:57:01.344" v="1" actId="478"/>
          <ac:graphicFrameMkLst>
            <pc:docMk/>
            <pc:sldMk cId="1175981116" sldId="271"/>
            <ac:graphicFrameMk id="10" creationId="{9857FBD5-71B2-4AB5-8E39-E83352EFFBD4}"/>
          </ac:graphicFrameMkLst>
        </pc:graphicFrameChg>
        <pc:graphicFrameChg chg="add mod">
          <ac:chgData name="Frances Player" userId="4cf65a3b-3c3d-4692-99b0-7ca08de4257d" providerId="ADAL" clId="{857E3A21-8000-4973-9385-D350A250F4A7}" dt="2021-03-26T15:14:18.969" v="12392" actId="14100"/>
          <ac:graphicFrameMkLst>
            <pc:docMk/>
            <pc:sldMk cId="1175981116" sldId="271"/>
            <ac:graphicFrameMk id="11" creationId="{0B23570C-E59C-4177-9451-D59258B4ECA6}"/>
          </ac:graphicFrameMkLst>
        </pc:graphicFrameChg>
        <pc:graphicFrameChg chg="add mod">
          <ac:chgData name="Frances Player" userId="4cf65a3b-3c3d-4692-99b0-7ca08de4257d" providerId="ADAL" clId="{857E3A21-8000-4973-9385-D350A250F4A7}" dt="2021-03-11T20:13:16.688" v="3764" actId="1076"/>
          <ac:graphicFrameMkLst>
            <pc:docMk/>
            <pc:sldMk cId="1175981116" sldId="271"/>
            <ac:graphicFrameMk id="11" creationId="{47B5DA91-A185-4813-A6DB-908D37779F03}"/>
          </ac:graphicFrameMkLst>
        </pc:graphicFrameChg>
        <pc:graphicFrameChg chg="del">
          <ac:chgData name="Frances Player" userId="4cf65a3b-3c3d-4692-99b0-7ca08de4257d" providerId="ADAL" clId="{857E3A21-8000-4973-9385-D350A250F4A7}" dt="2021-03-05T11:56:59.551" v="0" actId="478"/>
          <ac:graphicFrameMkLst>
            <pc:docMk/>
            <pc:sldMk cId="1175981116" sldId="271"/>
            <ac:graphicFrameMk id="11" creationId="{94B6890D-573B-48DE-B0A3-EF86B649D38D}"/>
          </ac:graphicFrameMkLst>
        </pc:graphicFrameChg>
        <pc:graphicFrameChg chg="add mod">
          <ac:chgData name="Frances Player" userId="4cf65a3b-3c3d-4692-99b0-7ca08de4257d" providerId="ADAL" clId="{857E3A21-8000-4973-9385-D350A250F4A7}" dt="2021-03-11T20:13:27.693" v="3767" actId="1076"/>
          <ac:graphicFrameMkLst>
            <pc:docMk/>
            <pc:sldMk cId="1175981116" sldId="271"/>
            <ac:graphicFrameMk id="12" creationId="{A0FA652B-7815-4C87-93F7-5D6238E9430A}"/>
          </ac:graphicFrameMkLst>
        </pc:graphicFrameChg>
      </pc:sldChg>
      <pc:sldChg chg="addSp delSp modSp del mod modNotesTx">
        <pc:chgData name="Frances Player" userId="4cf65a3b-3c3d-4692-99b0-7ca08de4257d" providerId="ADAL" clId="{857E3A21-8000-4973-9385-D350A250F4A7}" dt="2021-03-19T09:04:04.162" v="6442" actId="2696"/>
        <pc:sldMkLst>
          <pc:docMk/>
          <pc:sldMk cId="1534909215" sldId="272"/>
        </pc:sldMkLst>
        <pc:spChg chg="mod">
          <ac:chgData name="Frances Player" userId="4cf65a3b-3c3d-4692-99b0-7ca08de4257d" providerId="ADAL" clId="{857E3A21-8000-4973-9385-D350A250F4A7}" dt="2021-03-12T14:11:41.419" v="5726" actId="20577"/>
          <ac:spMkLst>
            <pc:docMk/>
            <pc:sldMk cId="1534909215" sldId="272"/>
            <ac:spMk id="14" creationId="{6FC48777-1BE0-48C4-9C86-A3740844A1F4}"/>
          </ac:spMkLst>
        </pc:spChg>
        <pc:graphicFrameChg chg="add del mod">
          <ac:chgData name="Frances Player" userId="4cf65a3b-3c3d-4692-99b0-7ca08de4257d" providerId="ADAL" clId="{857E3A21-8000-4973-9385-D350A250F4A7}" dt="2021-03-05T13:03:14.806" v="727"/>
          <ac:graphicFrameMkLst>
            <pc:docMk/>
            <pc:sldMk cId="1534909215" sldId="272"/>
            <ac:graphicFrameMk id="6" creationId="{BAB08E86-8F9F-4943-9C29-516863134195}"/>
          </ac:graphicFrameMkLst>
        </pc:graphicFrameChg>
        <pc:graphicFrameChg chg="add del mod">
          <ac:chgData name="Frances Player" userId="4cf65a3b-3c3d-4692-99b0-7ca08de4257d" providerId="ADAL" clId="{857E3A21-8000-4973-9385-D350A250F4A7}" dt="2021-03-19T09:03:15.476" v="6436" actId="478"/>
          <ac:graphicFrameMkLst>
            <pc:docMk/>
            <pc:sldMk cId="1534909215" sldId="272"/>
            <ac:graphicFrameMk id="6" creationId="{CF71E93B-4E8A-48FC-8DDB-8F7048B2517D}"/>
          </ac:graphicFrameMkLst>
        </pc:graphicFrameChg>
        <pc:graphicFrameChg chg="add mod">
          <ac:chgData name="Frances Player" userId="4cf65a3b-3c3d-4692-99b0-7ca08de4257d" providerId="ADAL" clId="{857E3A21-8000-4973-9385-D350A250F4A7}" dt="2021-03-19T09:03:30.662" v="6440" actId="1076"/>
          <ac:graphicFrameMkLst>
            <pc:docMk/>
            <pc:sldMk cId="1534909215" sldId="272"/>
            <ac:graphicFrameMk id="7" creationId="{6B7826CF-1401-4095-B128-32425DF28DF8}"/>
          </ac:graphicFrameMkLst>
        </pc:graphicFrameChg>
        <pc:graphicFrameChg chg="add mod">
          <ac:chgData name="Frances Player" userId="4cf65a3b-3c3d-4692-99b0-7ca08de4257d" providerId="ADAL" clId="{857E3A21-8000-4973-9385-D350A250F4A7}" dt="2021-03-05T13:03:08.904" v="722"/>
          <ac:graphicFrameMkLst>
            <pc:docMk/>
            <pc:sldMk cId="1534909215" sldId="272"/>
            <ac:graphicFrameMk id="7" creationId="{BAB08E86-8F9F-4943-9C29-516863134195}"/>
          </ac:graphicFrameMkLst>
        </pc:graphicFrameChg>
        <pc:graphicFrameChg chg="add del mod">
          <ac:chgData name="Frances Player" userId="4cf65a3b-3c3d-4692-99b0-7ca08de4257d" providerId="ADAL" clId="{857E3A21-8000-4973-9385-D350A250F4A7}" dt="2021-03-11T20:39:05.987" v="3854" actId="478"/>
          <ac:graphicFrameMkLst>
            <pc:docMk/>
            <pc:sldMk cId="1534909215" sldId="272"/>
            <ac:graphicFrameMk id="8" creationId="{BAB08E86-8F9F-4943-9C29-516863134195}"/>
          </ac:graphicFrameMkLst>
        </pc:graphicFrameChg>
        <pc:picChg chg="add del">
          <ac:chgData name="Frances Player" userId="4cf65a3b-3c3d-4692-99b0-7ca08de4257d" providerId="ADAL" clId="{857E3A21-8000-4973-9385-D350A250F4A7}" dt="2021-03-05T13:04:40.870" v="744" actId="478"/>
          <ac:picMkLst>
            <pc:docMk/>
            <pc:sldMk cId="1534909215" sldId="272"/>
            <ac:picMk id="5" creationId="{CF1C8E38-D2A8-4081-A6E9-3B2547F045B1}"/>
          </ac:picMkLst>
        </pc:picChg>
      </pc:sldChg>
      <pc:sldChg chg="modSp mod">
        <pc:chgData name="Frances Player" userId="4cf65a3b-3c3d-4692-99b0-7ca08de4257d" providerId="ADAL" clId="{857E3A21-8000-4973-9385-D350A250F4A7}" dt="2021-03-11T20:00:37.141" v="3733" actId="20577"/>
        <pc:sldMkLst>
          <pc:docMk/>
          <pc:sldMk cId="2009444173" sldId="274"/>
        </pc:sldMkLst>
        <pc:spChg chg="mod">
          <ac:chgData name="Frances Player" userId="4cf65a3b-3c3d-4692-99b0-7ca08de4257d" providerId="ADAL" clId="{857E3A21-8000-4973-9385-D350A250F4A7}" dt="2021-03-11T20:00:37.141" v="3733" actId="20577"/>
          <ac:spMkLst>
            <pc:docMk/>
            <pc:sldMk cId="2009444173" sldId="274"/>
            <ac:spMk id="5" creationId="{A04D9283-CBD9-431C-8E5D-E01D819BA240}"/>
          </ac:spMkLst>
        </pc:spChg>
      </pc:sldChg>
      <pc:sldChg chg="modSp mod modNotesTx">
        <pc:chgData name="Frances Player" userId="4cf65a3b-3c3d-4692-99b0-7ca08de4257d" providerId="ADAL" clId="{857E3A21-8000-4973-9385-D350A250F4A7}" dt="2021-03-05T13:20:21.041" v="1095" actId="20577"/>
        <pc:sldMkLst>
          <pc:docMk/>
          <pc:sldMk cId="1355758255" sldId="275"/>
        </pc:sldMkLst>
        <pc:spChg chg="mod">
          <ac:chgData name="Frances Player" userId="4cf65a3b-3c3d-4692-99b0-7ca08de4257d" providerId="ADAL" clId="{857E3A21-8000-4973-9385-D350A250F4A7}" dt="2021-03-05T13:16:10.162" v="1085" actId="20577"/>
          <ac:spMkLst>
            <pc:docMk/>
            <pc:sldMk cId="1355758255" sldId="275"/>
            <ac:spMk id="7" creationId="{58B4B8AD-5E88-4D61-B120-463FE2CEE20A}"/>
          </ac:spMkLst>
        </pc:spChg>
      </pc:sldChg>
      <pc:sldChg chg="modNotesTx">
        <pc:chgData name="Frances Player" userId="4cf65a3b-3c3d-4692-99b0-7ca08de4257d" providerId="ADAL" clId="{857E3A21-8000-4973-9385-D350A250F4A7}" dt="2021-03-19T10:24:41.579" v="6515" actId="20577"/>
        <pc:sldMkLst>
          <pc:docMk/>
          <pc:sldMk cId="2257851560" sldId="276"/>
        </pc:sldMkLst>
      </pc:sldChg>
      <pc:sldChg chg="modNotesTx">
        <pc:chgData name="Frances Player" userId="4cf65a3b-3c3d-4692-99b0-7ca08de4257d" providerId="ADAL" clId="{857E3A21-8000-4973-9385-D350A250F4A7}" dt="2021-03-19T10:24:47.215" v="6535" actId="20577"/>
        <pc:sldMkLst>
          <pc:docMk/>
          <pc:sldMk cId="1341614780" sldId="277"/>
        </pc:sldMkLst>
      </pc:sldChg>
      <pc:sldChg chg="modSp mod modNotesTx">
        <pc:chgData name="Frances Player" userId="4cf65a3b-3c3d-4692-99b0-7ca08de4257d" providerId="ADAL" clId="{857E3A21-8000-4973-9385-D350A250F4A7}" dt="2021-03-26T12:01:34.447" v="10054" actId="20577"/>
        <pc:sldMkLst>
          <pc:docMk/>
          <pc:sldMk cId="1806226682" sldId="279"/>
        </pc:sldMkLst>
        <pc:spChg chg="mod">
          <ac:chgData name="Frances Player" userId="4cf65a3b-3c3d-4692-99b0-7ca08de4257d" providerId="ADAL" clId="{857E3A21-8000-4973-9385-D350A250F4A7}" dt="2021-03-26T12:01:22.014" v="10043" actId="20577"/>
          <ac:spMkLst>
            <pc:docMk/>
            <pc:sldMk cId="1806226682" sldId="279"/>
            <ac:spMk id="12" creationId="{74DFC6C7-9642-4E29-ACE6-B5C0FC7FF3A1}"/>
          </ac:spMkLst>
        </pc:spChg>
      </pc:sldChg>
      <pc:sldChg chg="modSp mod modNotesTx">
        <pc:chgData name="Frances Player" userId="4cf65a3b-3c3d-4692-99b0-7ca08de4257d" providerId="ADAL" clId="{857E3A21-8000-4973-9385-D350A250F4A7}" dt="2021-03-19T17:11:11.095" v="9553" actId="20577"/>
        <pc:sldMkLst>
          <pc:docMk/>
          <pc:sldMk cId="2209885738" sldId="283"/>
        </pc:sldMkLst>
        <pc:spChg chg="mod">
          <ac:chgData name="Frances Player" userId="4cf65a3b-3c3d-4692-99b0-7ca08de4257d" providerId="ADAL" clId="{857E3A21-8000-4973-9385-D350A250F4A7}" dt="2021-03-19T17:11:11.095" v="9553" actId="20577"/>
          <ac:spMkLst>
            <pc:docMk/>
            <pc:sldMk cId="2209885738" sldId="283"/>
            <ac:spMk id="9" creationId="{87E9A82D-1DB6-42CA-90C5-112C7707AE20}"/>
          </ac:spMkLst>
        </pc:spChg>
      </pc:sldChg>
      <pc:sldChg chg="modNotesTx">
        <pc:chgData name="Frances Player" userId="4cf65a3b-3c3d-4692-99b0-7ca08de4257d" providerId="ADAL" clId="{857E3A21-8000-4973-9385-D350A250F4A7}" dt="2021-03-19T10:08:48.093" v="6465" actId="20577"/>
        <pc:sldMkLst>
          <pc:docMk/>
          <pc:sldMk cId="3407448380" sldId="285"/>
        </pc:sldMkLst>
      </pc:sldChg>
      <pc:sldChg chg="addSp delSp modSp mod modNotesTx">
        <pc:chgData name="Frances Player" userId="4cf65a3b-3c3d-4692-99b0-7ca08de4257d" providerId="ADAL" clId="{857E3A21-8000-4973-9385-D350A250F4A7}" dt="2021-03-19T15:39:48.597" v="8475" actId="167"/>
        <pc:sldMkLst>
          <pc:docMk/>
          <pc:sldMk cId="3234644742" sldId="287"/>
        </pc:sldMkLst>
        <pc:spChg chg="mod">
          <ac:chgData name="Frances Player" userId="4cf65a3b-3c3d-4692-99b0-7ca08de4257d" providerId="ADAL" clId="{857E3A21-8000-4973-9385-D350A250F4A7}" dt="2021-03-05T15:32:36.027" v="1576" actId="20577"/>
          <ac:spMkLst>
            <pc:docMk/>
            <pc:sldMk cId="3234644742" sldId="287"/>
            <ac:spMk id="7" creationId="{F048DB6A-5F8F-4A78-906B-E21FD58E549E}"/>
          </ac:spMkLst>
        </pc:spChg>
        <pc:picChg chg="del">
          <ac:chgData name="Frances Player" userId="4cf65a3b-3c3d-4692-99b0-7ca08de4257d" providerId="ADAL" clId="{857E3A21-8000-4973-9385-D350A250F4A7}" dt="2021-03-19T10:26:44.558" v="6536" actId="478"/>
          <ac:picMkLst>
            <pc:docMk/>
            <pc:sldMk cId="3234644742" sldId="287"/>
            <ac:picMk id="3" creationId="{3AE8F86C-DB88-4E9E-BABD-D48A8CF2C98A}"/>
          </ac:picMkLst>
        </pc:picChg>
        <pc:picChg chg="add mod ord">
          <ac:chgData name="Frances Player" userId="4cf65a3b-3c3d-4692-99b0-7ca08de4257d" providerId="ADAL" clId="{857E3A21-8000-4973-9385-D350A250F4A7}" dt="2021-03-19T10:27:01.940" v="6542" actId="1076"/>
          <ac:picMkLst>
            <pc:docMk/>
            <pc:sldMk cId="3234644742" sldId="287"/>
            <ac:picMk id="4" creationId="{EE22028C-7EF1-42D1-BBD6-A4F80ACCA411}"/>
          </ac:picMkLst>
        </pc:picChg>
        <pc:picChg chg="ord">
          <ac:chgData name="Frances Player" userId="4cf65a3b-3c3d-4692-99b0-7ca08de4257d" providerId="ADAL" clId="{857E3A21-8000-4973-9385-D350A250F4A7}" dt="2021-03-19T15:39:48.597" v="8475" actId="167"/>
          <ac:picMkLst>
            <pc:docMk/>
            <pc:sldMk cId="3234644742" sldId="287"/>
            <ac:picMk id="5" creationId="{E91148E5-704C-4A86-998B-CA12059B50E8}"/>
          </ac:picMkLst>
        </pc:picChg>
      </pc:sldChg>
      <pc:sldChg chg="addSp delSp modSp new mod modNotesTx">
        <pc:chgData name="Frances Player" userId="4cf65a3b-3c3d-4692-99b0-7ca08de4257d" providerId="ADAL" clId="{857E3A21-8000-4973-9385-D350A250F4A7}" dt="2021-03-26T15:21:53.121" v="12396" actId="1076"/>
        <pc:sldMkLst>
          <pc:docMk/>
          <pc:sldMk cId="414392437" sldId="288"/>
        </pc:sldMkLst>
        <pc:spChg chg="mod">
          <ac:chgData name="Frances Player" userId="4cf65a3b-3c3d-4692-99b0-7ca08de4257d" providerId="ADAL" clId="{857E3A21-8000-4973-9385-D350A250F4A7}" dt="2021-03-05T16:13:02.333" v="1716" actId="20577"/>
          <ac:spMkLst>
            <pc:docMk/>
            <pc:sldMk cId="414392437" sldId="288"/>
            <ac:spMk id="2" creationId="{FDF4DB37-2EC2-4A33-BE0E-9A95F636D088}"/>
          </ac:spMkLst>
        </pc:spChg>
        <pc:spChg chg="add del mod">
          <ac:chgData name="Frances Player" userId="4cf65a3b-3c3d-4692-99b0-7ca08de4257d" providerId="ADAL" clId="{857E3A21-8000-4973-9385-D350A250F4A7}" dt="2021-03-05T16:09:09.749" v="1707"/>
          <ac:spMkLst>
            <pc:docMk/>
            <pc:sldMk cId="414392437" sldId="288"/>
            <ac:spMk id="3" creationId="{5CAE7FC1-42A2-4ED7-8DB7-F1703712EC89}"/>
          </ac:spMkLst>
        </pc:spChg>
        <pc:spChg chg="add mod">
          <ac:chgData name="Frances Player" userId="4cf65a3b-3c3d-4692-99b0-7ca08de4257d" providerId="ADAL" clId="{857E3A21-8000-4973-9385-D350A250F4A7}" dt="2021-03-05T16:19:22.192" v="1988" actId="1076"/>
          <ac:spMkLst>
            <pc:docMk/>
            <pc:sldMk cId="414392437" sldId="288"/>
            <ac:spMk id="4" creationId="{BBD5E882-F9C7-4A42-A2A6-395E2F551B1B}"/>
          </ac:spMkLst>
        </pc:spChg>
        <pc:spChg chg="add mod">
          <ac:chgData name="Frances Player" userId="4cf65a3b-3c3d-4692-99b0-7ca08de4257d" providerId="ADAL" clId="{857E3A21-8000-4973-9385-D350A250F4A7}" dt="2021-03-26T15:21:53.121" v="12396" actId="1076"/>
          <ac:spMkLst>
            <pc:docMk/>
            <pc:sldMk cId="414392437" sldId="288"/>
            <ac:spMk id="5" creationId="{1556D7C0-E693-4137-80B6-8C9FB1E46246}"/>
          </ac:spMkLst>
        </pc:spChg>
        <pc:spChg chg="add mod">
          <ac:chgData name="Frances Player" userId="4cf65a3b-3c3d-4692-99b0-7ca08de4257d" providerId="ADAL" clId="{857E3A21-8000-4973-9385-D350A250F4A7}" dt="2021-03-05T16:22:02.699" v="2067" actId="1076"/>
          <ac:spMkLst>
            <pc:docMk/>
            <pc:sldMk cId="414392437" sldId="288"/>
            <ac:spMk id="6" creationId="{8907013D-24F3-4541-90D8-42CA96C367FA}"/>
          </ac:spMkLst>
        </pc:spChg>
        <pc:spChg chg="add mod">
          <ac:chgData name="Frances Player" userId="4cf65a3b-3c3d-4692-99b0-7ca08de4257d" providerId="ADAL" clId="{857E3A21-8000-4973-9385-D350A250F4A7}" dt="2021-03-26T13:56:17.740" v="10678" actId="1076"/>
          <ac:spMkLst>
            <pc:docMk/>
            <pc:sldMk cId="414392437" sldId="288"/>
            <ac:spMk id="9" creationId="{F77E5C9B-B9AD-48C3-AD15-99C9710D5E06}"/>
          </ac:spMkLst>
        </pc:spChg>
        <pc:spChg chg="add mod">
          <ac:chgData name="Frances Player" userId="4cf65a3b-3c3d-4692-99b0-7ca08de4257d" providerId="ADAL" clId="{857E3A21-8000-4973-9385-D350A250F4A7}" dt="2021-03-26T13:56:24.871" v="10681" actId="1076"/>
          <ac:spMkLst>
            <pc:docMk/>
            <pc:sldMk cId="414392437" sldId="288"/>
            <ac:spMk id="10" creationId="{FE94C139-EFD6-4661-BA29-ACF9413761ED}"/>
          </ac:spMkLst>
        </pc:spChg>
        <pc:spChg chg="add mod">
          <ac:chgData name="Frances Player" userId="4cf65a3b-3c3d-4692-99b0-7ca08de4257d" providerId="ADAL" clId="{857E3A21-8000-4973-9385-D350A250F4A7}" dt="2021-03-26T13:56:34.414" v="10684" actId="1076"/>
          <ac:spMkLst>
            <pc:docMk/>
            <pc:sldMk cId="414392437" sldId="288"/>
            <ac:spMk id="11" creationId="{5D705177-C716-447B-A1BB-94325EAFAEC5}"/>
          </ac:spMkLst>
        </pc:spChg>
        <pc:spChg chg="add mod">
          <ac:chgData name="Frances Player" userId="4cf65a3b-3c3d-4692-99b0-7ca08de4257d" providerId="ADAL" clId="{857E3A21-8000-4973-9385-D350A250F4A7}" dt="2021-03-26T13:56:42.274" v="10687" actId="1076"/>
          <ac:spMkLst>
            <pc:docMk/>
            <pc:sldMk cId="414392437" sldId="288"/>
            <ac:spMk id="12" creationId="{8DA75EBF-053A-42D6-9AB1-B2F92A4E177B}"/>
          </ac:spMkLst>
        </pc:spChg>
        <pc:picChg chg="del">
          <ac:chgData name="Frances Player" userId="4cf65a3b-3c3d-4692-99b0-7ca08de4257d" providerId="ADAL" clId="{857E3A21-8000-4973-9385-D350A250F4A7}" dt="2021-03-26T13:52:54.765" v="10583" actId="478"/>
          <ac:picMkLst>
            <pc:docMk/>
            <pc:sldMk cId="414392437" sldId="288"/>
            <ac:picMk id="3" creationId="{065278FE-FBF0-43DE-AF9B-8840D57E1336}"/>
          </ac:picMkLst>
        </pc:picChg>
        <pc:picChg chg="del">
          <ac:chgData name="Frances Player" userId="4cf65a3b-3c3d-4692-99b0-7ca08de4257d" providerId="ADAL" clId="{857E3A21-8000-4973-9385-D350A250F4A7}" dt="2021-03-11T20:06:42.531" v="3734" actId="478"/>
          <ac:picMkLst>
            <pc:docMk/>
            <pc:sldMk cId="414392437" sldId="288"/>
            <ac:picMk id="3" creationId="{4A8AE3C0-D25E-477E-8952-F5FDE4C3E20B}"/>
          </ac:picMkLst>
        </pc:picChg>
        <pc:picChg chg="add mod">
          <ac:chgData name="Frances Player" userId="4cf65a3b-3c3d-4692-99b0-7ca08de4257d" providerId="ADAL" clId="{857E3A21-8000-4973-9385-D350A250F4A7}" dt="2021-03-11T20:06:58.305" v="3738" actId="14100"/>
          <ac:picMkLst>
            <pc:docMk/>
            <pc:sldMk cId="414392437" sldId="288"/>
            <ac:picMk id="7" creationId="{8015CB4E-9C0A-4A4D-876C-46EA5E7161AA}"/>
          </ac:picMkLst>
        </pc:picChg>
        <pc:picChg chg="add mod">
          <ac:chgData name="Frances Player" userId="4cf65a3b-3c3d-4692-99b0-7ca08de4257d" providerId="ADAL" clId="{857E3A21-8000-4973-9385-D350A250F4A7}" dt="2021-03-26T14:05:28.225" v="10848" actId="1076"/>
          <ac:picMkLst>
            <pc:docMk/>
            <pc:sldMk cId="414392437" sldId="288"/>
            <ac:picMk id="8" creationId="{7BB4F467-8DEB-4A6F-8730-F8708A6D3D29}"/>
          </ac:picMkLst>
        </pc:picChg>
      </pc:sldChg>
      <pc:sldChg chg="addSp delSp modSp new del mod modNotesTx">
        <pc:chgData name="Frances Player" userId="4cf65a3b-3c3d-4692-99b0-7ca08de4257d" providerId="ADAL" clId="{857E3A21-8000-4973-9385-D350A250F4A7}" dt="2021-03-12T14:11:23.227" v="5716" actId="2696"/>
        <pc:sldMkLst>
          <pc:docMk/>
          <pc:sldMk cId="1687262441" sldId="289"/>
        </pc:sldMkLst>
        <pc:spChg chg="mod">
          <ac:chgData name="Frances Player" userId="4cf65a3b-3c3d-4692-99b0-7ca08de4257d" providerId="ADAL" clId="{857E3A21-8000-4973-9385-D350A250F4A7}" dt="2021-03-05T16:25:06.357" v="2125" actId="20577"/>
          <ac:spMkLst>
            <pc:docMk/>
            <pc:sldMk cId="1687262441" sldId="289"/>
            <ac:spMk id="2" creationId="{E849DD00-6F40-43F7-A690-1C04A6FDAAE9}"/>
          </ac:spMkLst>
        </pc:spChg>
        <pc:spChg chg="del">
          <ac:chgData name="Frances Player" userId="4cf65a3b-3c3d-4692-99b0-7ca08de4257d" providerId="ADAL" clId="{857E3A21-8000-4973-9385-D350A250F4A7}" dt="2021-03-05T16:24:25.437" v="2078"/>
          <ac:spMkLst>
            <pc:docMk/>
            <pc:sldMk cId="1687262441" sldId="289"/>
            <ac:spMk id="3" creationId="{6766F438-450A-4C06-B584-AB919A41082F}"/>
          </ac:spMkLst>
        </pc:spChg>
        <pc:spChg chg="add mod">
          <ac:chgData name="Frances Player" userId="4cf65a3b-3c3d-4692-99b0-7ca08de4257d" providerId="ADAL" clId="{857E3A21-8000-4973-9385-D350A250F4A7}" dt="2021-03-05T16:38:36.446" v="2746" actId="20577"/>
          <ac:spMkLst>
            <pc:docMk/>
            <pc:sldMk cId="1687262441" sldId="289"/>
            <ac:spMk id="5" creationId="{ECF02A63-70C7-40F2-BDF0-58D7C8D19689}"/>
          </ac:spMkLst>
        </pc:spChg>
        <pc:spChg chg="add mod">
          <ac:chgData name="Frances Player" userId="4cf65a3b-3c3d-4692-99b0-7ca08de4257d" providerId="ADAL" clId="{857E3A21-8000-4973-9385-D350A250F4A7}" dt="2021-03-05T16:52:25.343" v="2949" actId="1076"/>
          <ac:spMkLst>
            <pc:docMk/>
            <pc:sldMk cId="1687262441" sldId="289"/>
            <ac:spMk id="6" creationId="{9A95763D-3F68-42CB-B90E-424FA7FEEC08}"/>
          </ac:spMkLst>
        </pc:spChg>
        <pc:picChg chg="add mod">
          <ac:chgData name="Frances Player" userId="4cf65a3b-3c3d-4692-99b0-7ca08de4257d" providerId="ADAL" clId="{857E3A21-8000-4973-9385-D350A250F4A7}" dt="2021-03-05T16:52:17.632" v="2948" actId="1076"/>
          <ac:picMkLst>
            <pc:docMk/>
            <pc:sldMk cId="1687262441" sldId="289"/>
            <ac:picMk id="1026" creationId="{B8DEEE0C-2E07-4F8A-9D98-ED3C1EE8AA1B}"/>
          </ac:picMkLst>
        </pc:picChg>
      </pc:sldChg>
      <pc:sldChg chg="addSp delSp modSp new del mod modNotesTx">
        <pc:chgData name="Frances Player" userId="4cf65a3b-3c3d-4692-99b0-7ca08de4257d" providerId="ADAL" clId="{857E3A21-8000-4973-9385-D350A250F4A7}" dt="2021-03-26T15:21:00.503" v="12394" actId="20577"/>
        <pc:sldMkLst>
          <pc:docMk/>
          <pc:sldMk cId="114000793" sldId="290"/>
        </pc:sldMkLst>
        <pc:spChg chg="mod">
          <ac:chgData name="Frances Player" userId="4cf65a3b-3c3d-4692-99b0-7ca08de4257d" providerId="ADAL" clId="{857E3A21-8000-4973-9385-D350A250F4A7}" dt="2021-03-11T20:52:11.052" v="3927" actId="255"/>
          <ac:spMkLst>
            <pc:docMk/>
            <pc:sldMk cId="114000793" sldId="290"/>
            <ac:spMk id="2" creationId="{F1DEEA26-3B9A-4517-BA11-2A27583F3D1C}"/>
          </ac:spMkLst>
        </pc:spChg>
        <pc:spChg chg="del">
          <ac:chgData name="Frances Player" userId="4cf65a3b-3c3d-4692-99b0-7ca08de4257d" providerId="ADAL" clId="{857E3A21-8000-4973-9385-D350A250F4A7}" dt="2021-03-11T20:47:56.003" v="3880"/>
          <ac:spMkLst>
            <pc:docMk/>
            <pc:sldMk cId="114000793" sldId="290"/>
            <ac:spMk id="3" creationId="{B65AD45A-F900-4791-84B4-E13FD7FE6A9B}"/>
          </ac:spMkLst>
        </pc:spChg>
        <pc:spChg chg="add del mod">
          <ac:chgData name="Frances Player" userId="4cf65a3b-3c3d-4692-99b0-7ca08de4257d" providerId="ADAL" clId="{857E3A21-8000-4973-9385-D350A250F4A7}" dt="2021-03-26T15:09:31.509" v="12244"/>
          <ac:spMkLst>
            <pc:docMk/>
            <pc:sldMk cId="114000793" sldId="290"/>
            <ac:spMk id="4" creationId="{5CCDFEC1-B5EF-46B3-AD48-32C97B4F58FE}"/>
          </ac:spMkLst>
        </pc:spChg>
        <pc:spChg chg="add mod">
          <ac:chgData name="Frances Player" userId="4cf65a3b-3c3d-4692-99b0-7ca08de4257d" providerId="ADAL" clId="{857E3A21-8000-4973-9385-D350A250F4A7}" dt="2021-03-26T15:11:24.793" v="12319" actId="1076"/>
          <ac:spMkLst>
            <pc:docMk/>
            <pc:sldMk cId="114000793" sldId="290"/>
            <ac:spMk id="5" creationId="{D842B139-8E2F-4AFB-A893-3F5D3DDA6D57}"/>
          </ac:spMkLst>
        </pc:spChg>
        <pc:spChg chg="add mod">
          <ac:chgData name="Frances Player" userId="4cf65a3b-3c3d-4692-99b0-7ca08de4257d" providerId="ADAL" clId="{857E3A21-8000-4973-9385-D350A250F4A7}" dt="2021-03-26T15:13:47.321" v="12389" actId="20577"/>
          <ac:spMkLst>
            <pc:docMk/>
            <pc:sldMk cId="114000793" sldId="290"/>
            <ac:spMk id="8" creationId="{D132AF18-0F38-43B3-9B93-AC0801E6627E}"/>
          </ac:spMkLst>
        </pc:spChg>
        <pc:graphicFrameChg chg="add mod modGraphic">
          <ac:chgData name="Frances Player" userId="4cf65a3b-3c3d-4692-99b0-7ca08de4257d" providerId="ADAL" clId="{857E3A21-8000-4973-9385-D350A250F4A7}" dt="2021-03-11T20:52:15.773" v="3928" actId="14100"/>
          <ac:graphicFrameMkLst>
            <pc:docMk/>
            <pc:sldMk cId="114000793" sldId="290"/>
            <ac:graphicFrameMk id="4" creationId="{52D4ABBD-2B9C-49B7-8097-AA6F71FDF17E}"/>
          </ac:graphicFrameMkLst>
        </pc:graphicFrameChg>
        <pc:graphicFrameChg chg="add mod modGraphic">
          <ac:chgData name="Frances Player" userId="4cf65a3b-3c3d-4692-99b0-7ca08de4257d" providerId="ADAL" clId="{857E3A21-8000-4973-9385-D350A250F4A7}" dt="2021-03-26T15:12:03.833" v="12327" actId="14734"/>
          <ac:graphicFrameMkLst>
            <pc:docMk/>
            <pc:sldMk cId="114000793" sldId="290"/>
            <ac:graphicFrameMk id="6" creationId="{C731E8DD-27C4-45EC-9AAF-1B7DD84CAB42}"/>
          </ac:graphicFrameMkLst>
        </pc:graphicFrameChg>
        <pc:graphicFrameChg chg="del modGraphic">
          <ac:chgData name="Frances Player" userId="4cf65a3b-3c3d-4692-99b0-7ca08de4257d" providerId="ADAL" clId="{857E3A21-8000-4973-9385-D350A250F4A7}" dt="2021-03-26T15:09:29.923" v="12243" actId="478"/>
          <ac:graphicFrameMkLst>
            <pc:docMk/>
            <pc:sldMk cId="114000793" sldId="290"/>
            <ac:graphicFrameMk id="7" creationId="{2643F7F9-F9D0-496B-A0B1-A8DDFDA5A2D0}"/>
          </ac:graphicFrameMkLst>
        </pc:graphicFrameChg>
      </pc:sldChg>
      <pc:sldChg chg="modSp add del mod modNotesTx">
        <pc:chgData name="Frances Player" userId="4cf65a3b-3c3d-4692-99b0-7ca08de4257d" providerId="ADAL" clId="{857E3A21-8000-4973-9385-D350A250F4A7}" dt="2021-03-26T14:54:09.245" v="12230" actId="2696"/>
        <pc:sldMkLst>
          <pc:docMk/>
          <pc:sldMk cId="317489076" sldId="291"/>
        </pc:sldMkLst>
        <pc:spChg chg="mod">
          <ac:chgData name="Frances Player" userId="4cf65a3b-3c3d-4692-99b0-7ca08de4257d" providerId="ADAL" clId="{857E3A21-8000-4973-9385-D350A250F4A7}" dt="2021-03-19T15:22:27.192" v="8389" actId="20577"/>
          <ac:spMkLst>
            <pc:docMk/>
            <pc:sldMk cId="317489076" sldId="291"/>
            <ac:spMk id="5" creationId="{C30D196F-4FF2-4B45-AFEF-AE6B5A602008}"/>
          </ac:spMkLst>
        </pc:spChg>
      </pc:sldChg>
      <pc:sldChg chg="addSp delSp modSp new mod">
        <pc:chgData name="Frances Player" userId="4cf65a3b-3c3d-4692-99b0-7ca08de4257d" providerId="ADAL" clId="{857E3A21-8000-4973-9385-D350A250F4A7}" dt="2021-03-26T15:13:24.577" v="12377" actId="1076"/>
        <pc:sldMkLst>
          <pc:docMk/>
          <pc:sldMk cId="4031325520" sldId="294"/>
        </pc:sldMkLst>
        <pc:spChg chg="del">
          <ac:chgData name="Frances Player" userId="4cf65a3b-3c3d-4692-99b0-7ca08de4257d" providerId="ADAL" clId="{857E3A21-8000-4973-9385-D350A250F4A7}" dt="2021-03-26T14:51:15.440" v="12166" actId="478"/>
          <ac:spMkLst>
            <pc:docMk/>
            <pc:sldMk cId="4031325520" sldId="294"/>
            <ac:spMk id="2" creationId="{7A4BF131-ABB7-4178-83EF-291EE82D29B4}"/>
          </ac:spMkLst>
        </pc:spChg>
        <pc:spChg chg="del">
          <ac:chgData name="Frances Player" userId="4cf65a3b-3c3d-4692-99b0-7ca08de4257d" providerId="ADAL" clId="{857E3A21-8000-4973-9385-D350A250F4A7}" dt="2021-03-26T14:50:21.350" v="12157"/>
          <ac:spMkLst>
            <pc:docMk/>
            <pc:sldMk cId="4031325520" sldId="294"/>
            <ac:spMk id="3" creationId="{88034F84-3506-496F-B738-563DD7A87D15}"/>
          </ac:spMkLst>
        </pc:spChg>
        <pc:spChg chg="add mod">
          <ac:chgData name="Frances Player" userId="4cf65a3b-3c3d-4692-99b0-7ca08de4257d" providerId="ADAL" clId="{857E3A21-8000-4973-9385-D350A250F4A7}" dt="2021-03-26T14:50:56.845" v="12164" actId="1076"/>
          <ac:spMkLst>
            <pc:docMk/>
            <pc:sldMk cId="4031325520" sldId="294"/>
            <ac:spMk id="7" creationId="{74E4F685-1B0B-42F8-9713-B1796D7B9F5A}"/>
          </ac:spMkLst>
        </pc:spChg>
        <pc:spChg chg="add mod">
          <ac:chgData name="Frances Player" userId="4cf65a3b-3c3d-4692-99b0-7ca08de4257d" providerId="ADAL" clId="{857E3A21-8000-4973-9385-D350A250F4A7}" dt="2021-03-26T14:51:19.652" v="12167" actId="1076"/>
          <ac:spMkLst>
            <pc:docMk/>
            <pc:sldMk cId="4031325520" sldId="294"/>
            <ac:spMk id="8" creationId="{6F7DA063-2AEE-46D4-A28A-81C21A6E1B5F}"/>
          </ac:spMkLst>
        </pc:spChg>
        <pc:spChg chg="add mod">
          <ac:chgData name="Frances Player" userId="4cf65a3b-3c3d-4692-99b0-7ca08de4257d" providerId="ADAL" clId="{857E3A21-8000-4973-9385-D350A250F4A7}" dt="2021-03-26T15:13:24.577" v="12377" actId="1076"/>
          <ac:spMkLst>
            <pc:docMk/>
            <pc:sldMk cId="4031325520" sldId="294"/>
            <ac:spMk id="9" creationId="{2AE41DE3-5796-4B63-A5D8-D47F42151E8A}"/>
          </ac:spMkLst>
        </pc:spChg>
        <pc:graphicFrameChg chg="add del mod">
          <ac:chgData name="Frances Player" userId="4cf65a3b-3c3d-4692-99b0-7ca08de4257d" providerId="ADAL" clId="{857E3A21-8000-4973-9385-D350A250F4A7}" dt="2021-03-26T14:50:45.101" v="12160" actId="478"/>
          <ac:graphicFrameMkLst>
            <pc:docMk/>
            <pc:sldMk cId="4031325520" sldId="294"/>
            <ac:graphicFrameMk id="5" creationId="{E6D8FC50-1288-47D9-9F24-1166BA8789BF}"/>
          </ac:graphicFrameMkLst>
        </pc:graphicFrameChg>
        <pc:graphicFrameChg chg="add del mod">
          <ac:chgData name="Frances Player" userId="4cf65a3b-3c3d-4692-99b0-7ca08de4257d" providerId="ADAL" clId="{857E3A21-8000-4973-9385-D350A250F4A7}" dt="2021-03-26T14:50:51.800" v="12162" actId="478"/>
          <ac:graphicFrameMkLst>
            <pc:docMk/>
            <pc:sldMk cId="4031325520" sldId="294"/>
            <ac:graphicFrameMk id="6" creationId="{3A1A9D5B-C7F5-444E-A809-30BD28C8A931}"/>
          </ac:graphicFrameMkLst>
        </pc:graphicFrameChg>
        <pc:picChg chg="add mod">
          <ac:chgData name="Frances Player" userId="4cf65a3b-3c3d-4692-99b0-7ca08de4257d" providerId="ADAL" clId="{857E3A21-8000-4973-9385-D350A250F4A7}" dt="2021-03-26T14:50:27.359" v="12158" actId="1076"/>
          <ac:picMkLst>
            <pc:docMk/>
            <pc:sldMk cId="4031325520" sldId="294"/>
            <ac:picMk id="4" creationId="{20477F58-C31D-4492-9630-C56A38ABE245}"/>
          </ac:picMkLst>
        </pc:picChg>
      </pc:sldChg>
    </pc:docChg>
  </pc:docChgLst>
  <pc:docChgLst>
    <pc:chgData name="Helena Morris" userId="S::hmorris@bma.org.uk::0064647f-9f98-4cb2-8fb8-b610d4a5700d" providerId="AD" clId="Web-{7ACAB0C7-2AEA-9E2A-4E2E-5FD38DEA509A}"/>
    <pc:docChg chg="modSld">
      <pc:chgData name="Helena Morris" userId="S::hmorris@bma.org.uk::0064647f-9f98-4cb2-8fb8-b610d4a5700d" providerId="AD" clId="Web-{7ACAB0C7-2AEA-9E2A-4E2E-5FD38DEA509A}" dt="2021-02-12T12:35:47.718" v="159" actId="14100"/>
      <pc:docMkLst>
        <pc:docMk/>
      </pc:docMkLst>
      <pc:sldChg chg="addSp delSp modSp">
        <pc:chgData name="Helena Morris" userId="S::hmorris@bma.org.uk::0064647f-9f98-4cb2-8fb8-b610d4a5700d" providerId="AD" clId="Web-{7ACAB0C7-2AEA-9E2A-4E2E-5FD38DEA509A}" dt="2021-02-12T11:56:09.376" v="16" actId="14100"/>
        <pc:sldMkLst>
          <pc:docMk/>
          <pc:sldMk cId="3951975164" sldId="263"/>
        </pc:sldMkLst>
        <pc:picChg chg="add del mod">
          <ac:chgData name="Helena Morris" userId="S::hmorris@bma.org.uk::0064647f-9f98-4cb2-8fb8-b610d4a5700d" providerId="AD" clId="Web-{7ACAB0C7-2AEA-9E2A-4E2E-5FD38DEA509A}" dt="2021-02-12T11:48:18.052" v="2"/>
          <ac:picMkLst>
            <pc:docMk/>
            <pc:sldMk cId="3951975164" sldId="263"/>
            <ac:picMk id="3" creationId="{C869979A-0A7D-4399-9E80-26DD4D815E2D}"/>
          </ac:picMkLst>
        </pc:picChg>
        <pc:picChg chg="add del">
          <ac:chgData name="Helena Morris" userId="S::hmorris@bma.org.uk::0064647f-9f98-4cb2-8fb8-b610d4a5700d" providerId="AD" clId="Web-{7ACAB0C7-2AEA-9E2A-4E2E-5FD38DEA509A}" dt="2021-02-12T11:48:26.802" v="4"/>
          <ac:picMkLst>
            <pc:docMk/>
            <pc:sldMk cId="3951975164" sldId="263"/>
            <ac:picMk id="4" creationId="{1BE841B4-1D2A-4088-AB7E-2A6CDA3A9548}"/>
          </ac:picMkLst>
        </pc:picChg>
        <pc:picChg chg="add mod">
          <ac:chgData name="Helena Morris" userId="S::hmorris@bma.org.uk::0064647f-9f98-4cb2-8fb8-b610d4a5700d" providerId="AD" clId="Web-{7ACAB0C7-2AEA-9E2A-4E2E-5FD38DEA509A}" dt="2021-02-12T11:56:09.376" v="16" actId="14100"/>
          <ac:picMkLst>
            <pc:docMk/>
            <pc:sldMk cId="3951975164" sldId="263"/>
            <ac:picMk id="10" creationId="{A78712C2-2888-4BDE-8136-FA84A1347A45}"/>
          </ac:picMkLst>
        </pc:picChg>
        <pc:picChg chg="add del mod">
          <ac:chgData name="Helena Morris" userId="S::hmorris@bma.org.uk::0064647f-9f98-4cb2-8fb8-b610d4a5700d" providerId="AD" clId="Web-{7ACAB0C7-2AEA-9E2A-4E2E-5FD38DEA509A}" dt="2021-02-12T11:50:04.586" v="14"/>
          <ac:picMkLst>
            <pc:docMk/>
            <pc:sldMk cId="3951975164" sldId="263"/>
            <ac:picMk id="11" creationId="{0C0301D9-B042-44D0-988B-FD3C0A1E626A}"/>
          </ac:picMkLst>
        </pc:picChg>
      </pc:sldChg>
      <pc:sldChg chg="addSp delSp modSp">
        <pc:chgData name="Helena Morris" userId="S::hmorris@bma.org.uk::0064647f-9f98-4cb2-8fb8-b610d4a5700d" providerId="AD" clId="Web-{7ACAB0C7-2AEA-9E2A-4E2E-5FD38DEA509A}" dt="2021-02-12T12:17:19.796" v="44" actId="20577"/>
        <pc:sldMkLst>
          <pc:docMk/>
          <pc:sldMk cId="2224957680" sldId="265"/>
        </pc:sldMkLst>
        <pc:spChg chg="mod">
          <ac:chgData name="Helena Morris" userId="S::hmorris@bma.org.uk::0064647f-9f98-4cb2-8fb8-b610d4a5700d" providerId="AD" clId="Web-{7ACAB0C7-2AEA-9E2A-4E2E-5FD38DEA509A}" dt="2021-02-12T12:17:19.796" v="44" actId="20577"/>
          <ac:spMkLst>
            <pc:docMk/>
            <pc:sldMk cId="2224957680" sldId="265"/>
            <ac:spMk id="9" creationId="{EC3C1318-FD87-443C-9921-CBBE2E8F4731}"/>
          </ac:spMkLst>
        </pc:spChg>
        <pc:picChg chg="add del mod modCrop">
          <ac:chgData name="Helena Morris" userId="S::hmorris@bma.org.uk::0064647f-9f98-4cb2-8fb8-b610d4a5700d" providerId="AD" clId="Web-{7ACAB0C7-2AEA-9E2A-4E2E-5FD38DEA509A}" dt="2021-02-12T12:08:49.206" v="27"/>
          <ac:picMkLst>
            <pc:docMk/>
            <pc:sldMk cId="2224957680" sldId="265"/>
            <ac:picMk id="3" creationId="{5C40B080-2CAA-41CA-B2E5-6021249BC210}"/>
          </ac:picMkLst>
        </pc:picChg>
        <pc:picChg chg="add mod modCrop">
          <ac:chgData name="Helena Morris" userId="S::hmorris@bma.org.uk::0064647f-9f98-4cb2-8fb8-b610d4a5700d" providerId="AD" clId="Web-{7ACAB0C7-2AEA-9E2A-4E2E-5FD38DEA509A}" dt="2021-02-12T12:09:44.707" v="35"/>
          <ac:picMkLst>
            <pc:docMk/>
            <pc:sldMk cId="2224957680" sldId="265"/>
            <ac:picMk id="4" creationId="{9FF88DE5-0E9D-4913-89E1-743571B8C757}"/>
          </ac:picMkLst>
        </pc:picChg>
        <pc:picChg chg="del">
          <ac:chgData name="Helena Morris" userId="S::hmorris@bma.org.uk::0064647f-9f98-4cb2-8fb8-b610d4a5700d" providerId="AD" clId="Web-{7ACAB0C7-2AEA-9E2A-4E2E-5FD38DEA509A}" dt="2021-02-12T12:05:14.591" v="17"/>
          <ac:picMkLst>
            <pc:docMk/>
            <pc:sldMk cId="2224957680" sldId="265"/>
            <ac:picMk id="1026" creationId="{42D90BB4-8590-4A19-BB1C-BFFD0BF28360}"/>
          </ac:picMkLst>
        </pc:picChg>
      </pc:sldChg>
      <pc:sldChg chg="addSp delSp modSp">
        <pc:chgData name="Helena Morris" userId="S::hmorris@bma.org.uk::0064647f-9f98-4cb2-8fb8-b610d4a5700d" providerId="AD" clId="Web-{7ACAB0C7-2AEA-9E2A-4E2E-5FD38DEA509A}" dt="2021-02-12T12:23:18.117" v="71" actId="14100"/>
        <pc:sldMkLst>
          <pc:docMk/>
          <pc:sldMk cId="2214951337" sldId="267"/>
        </pc:sldMkLst>
        <pc:picChg chg="add del mod">
          <ac:chgData name="Helena Morris" userId="S::hmorris@bma.org.uk::0064647f-9f98-4cb2-8fb8-b610d4a5700d" providerId="AD" clId="Web-{7ACAB0C7-2AEA-9E2A-4E2E-5FD38DEA509A}" dt="2021-02-12T12:20:28.941" v="54"/>
          <ac:picMkLst>
            <pc:docMk/>
            <pc:sldMk cId="2214951337" sldId="267"/>
            <ac:picMk id="3" creationId="{3199367B-958C-45CD-B633-C067F30A4A89}"/>
          </ac:picMkLst>
        </pc:picChg>
        <pc:picChg chg="add mod">
          <ac:chgData name="Helena Morris" userId="S::hmorris@bma.org.uk::0064647f-9f98-4cb2-8fb8-b610d4a5700d" providerId="AD" clId="Web-{7ACAB0C7-2AEA-9E2A-4E2E-5FD38DEA509A}" dt="2021-02-12T12:22:58.069" v="69" actId="1076"/>
          <ac:picMkLst>
            <pc:docMk/>
            <pc:sldMk cId="2214951337" sldId="267"/>
            <ac:picMk id="4" creationId="{C38BBA01-1E39-4E5E-B598-C4ED7C01B96E}"/>
          </ac:picMkLst>
        </pc:picChg>
        <pc:picChg chg="del">
          <ac:chgData name="Helena Morris" userId="S::hmorris@bma.org.uk::0064647f-9f98-4cb2-8fb8-b610d4a5700d" providerId="AD" clId="Web-{7ACAB0C7-2AEA-9E2A-4E2E-5FD38DEA509A}" dt="2021-02-12T12:22:21.725" v="62"/>
          <ac:picMkLst>
            <pc:docMk/>
            <pc:sldMk cId="2214951337" sldId="267"/>
            <ac:picMk id="5" creationId="{A736E2F3-5E2D-4776-99B6-0273B4A43273}"/>
          </ac:picMkLst>
        </pc:picChg>
        <pc:picChg chg="add mod">
          <ac:chgData name="Helena Morris" userId="S::hmorris@bma.org.uk::0064647f-9f98-4cb2-8fb8-b610d4a5700d" providerId="AD" clId="Web-{7ACAB0C7-2AEA-9E2A-4E2E-5FD38DEA509A}" dt="2021-02-12T12:23:18.117" v="71" actId="14100"/>
          <ac:picMkLst>
            <pc:docMk/>
            <pc:sldMk cId="2214951337" sldId="267"/>
            <ac:picMk id="6" creationId="{5F0FB5A1-8559-4A53-806D-C7C3F8BC93DE}"/>
          </ac:picMkLst>
        </pc:picChg>
        <pc:picChg chg="del">
          <ac:chgData name="Helena Morris" userId="S::hmorris@bma.org.uk::0064647f-9f98-4cb2-8fb8-b610d4a5700d" providerId="AD" clId="Web-{7ACAB0C7-2AEA-9E2A-4E2E-5FD38DEA509A}" dt="2021-02-12T12:19:37.174" v="45"/>
          <ac:picMkLst>
            <pc:docMk/>
            <pc:sldMk cId="2214951337" sldId="267"/>
            <ac:picMk id="7" creationId="{71D0E144-FABC-4D5B-BF67-50E6A49CBC95}"/>
          </ac:picMkLst>
        </pc:picChg>
      </pc:sldChg>
      <pc:sldChg chg="addSp delSp modSp">
        <pc:chgData name="Helena Morris" userId="S::hmorris@bma.org.uk::0064647f-9f98-4cb2-8fb8-b610d4a5700d" providerId="AD" clId="Web-{7ACAB0C7-2AEA-9E2A-4E2E-5FD38DEA509A}" dt="2021-02-12T12:30:32.049" v="125" actId="20577"/>
        <pc:sldMkLst>
          <pc:docMk/>
          <pc:sldMk cId="536602902" sldId="268"/>
        </pc:sldMkLst>
        <pc:spChg chg="mod">
          <ac:chgData name="Helena Morris" userId="S::hmorris@bma.org.uk::0064647f-9f98-4cb2-8fb8-b610d4a5700d" providerId="AD" clId="Web-{7ACAB0C7-2AEA-9E2A-4E2E-5FD38DEA509A}" dt="2021-02-12T12:30:32.049" v="125" actId="20577"/>
          <ac:spMkLst>
            <pc:docMk/>
            <pc:sldMk cId="536602902" sldId="268"/>
            <ac:spMk id="10" creationId="{5D86B5B1-A765-47AF-AA4B-5F813974690E}"/>
          </ac:spMkLst>
        </pc:spChg>
        <pc:picChg chg="add del mod">
          <ac:chgData name="Helena Morris" userId="S::hmorris@bma.org.uk::0064647f-9f98-4cb2-8fb8-b610d4a5700d" providerId="AD" clId="Web-{7ACAB0C7-2AEA-9E2A-4E2E-5FD38DEA509A}" dt="2021-02-12T12:26:34.840" v="78"/>
          <ac:picMkLst>
            <pc:docMk/>
            <pc:sldMk cId="536602902" sldId="268"/>
            <ac:picMk id="3" creationId="{CAA90391-FC9E-461C-9C56-EEA6A2F8FB9F}"/>
          </ac:picMkLst>
        </pc:picChg>
        <pc:picChg chg="add mod">
          <ac:chgData name="Helena Morris" userId="S::hmorris@bma.org.uk::0064647f-9f98-4cb2-8fb8-b610d4a5700d" providerId="AD" clId="Web-{7ACAB0C7-2AEA-9E2A-4E2E-5FD38DEA509A}" dt="2021-02-12T12:27:01.325" v="84" actId="14100"/>
          <ac:picMkLst>
            <pc:docMk/>
            <pc:sldMk cId="536602902" sldId="268"/>
            <ac:picMk id="4" creationId="{7507B954-31ED-418F-8856-059289073FFD}"/>
          </ac:picMkLst>
        </pc:picChg>
        <pc:picChg chg="del">
          <ac:chgData name="Helena Morris" userId="S::hmorris@bma.org.uk::0064647f-9f98-4cb2-8fb8-b610d4a5700d" providerId="AD" clId="Web-{7ACAB0C7-2AEA-9E2A-4E2E-5FD38DEA509A}" dt="2021-02-12T12:25:45.464" v="72"/>
          <ac:picMkLst>
            <pc:docMk/>
            <pc:sldMk cId="536602902" sldId="268"/>
            <ac:picMk id="5" creationId="{6E331408-D8BE-4A57-96CE-60601C8F4E08}"/>
          </ac:picMkLst>
        </pc:picChg>
        <pc:picChg chg="add mod">
          <ac:chgData name="Helena Morris" userId="S::hmorris@bma.org.uk::0064647f-9f98-4cb2-8fb8-b610d4a5700d" providerId="AD" clId="Web-{7ACAB0C7-2AEA-9E2A-4E2E-5FD38DEA509A}" dt="2021-02-12T12:27:53.201" v="91" actId="14100"/>
          <ac:picMkLst>
            <pc:docMk/>
            <pc:sldMk cId="536602902" sldId="268"/>
            <ac:picMk id="6" creationId="{E127548A-F955-44EB-9C9D-636B3C819E8B}"/>
          </ac:picMkLst>
        </pc:picChg>
        <pc:picChg chg="del mod">
          <ac:chgData name="Helena Morris" userId="S::hmorris@bma.org.uk::0064647f-9f98-4cb2-8fb8-b610d4a5700d" providerId="AD" clId="Web-{7ACAB0C7-2AEA-9E2A-4E2E-5FD38DEA509A}" dt="2021-02-12T12:27:30.107" v="86"/>
          <ac:picMkLst>
            <pc:docMk/>
            <pc:sldMk cId="536602902" sldId="268"/>
            <ac:picMk id="7" creationId="{7717D4F1-F1C2-4382-BCC3-03DADD96679B}"/>
          </ac:picMkLst>
        </pc:picChg>
      </pc:sldChg>
      <pc:sldChg chg="addSp delSp modSp">
        <pc:chgData name="Helena Morris" userId="S::hmorris@bma.org.uk::0064647f-9f98-4cb2-8fb8-b610d4a5700d" providerId="AD" clId="Web-{7ACAB0C7-2AEA-9E2A-4E2E-5FD38DEA509A}" dt="2021-02-12T12:35:47.718" v="159" actId="14100"/>
        <pc:sldMkLst>
          <pc:docMk/>
          <pc:sldMk cId="1421653556" sldId="269"/>
        </pc:sldMkLst>
        <pc:picChg chg="add mod">
          <ac:chgData name="Helena Morris" userId="S::hmorris@bma.org.uk::0064647f-9f98-4cb2-8fb8-b610d4a5700d" providerId="AD" clId="Web-{7ACAB0C7-2AEA-9E2A-4E2E-5FD38DEA509A}" dt="2021-02-12T12:35:47.718" v="159" actId="14100"/>
          <ac:picMkLst>
            <pc:docMk/>
            <pc:sldMk cId="1421653556" sldId="269"/>
            <ac:picMk id="3" creationId="{E2BCF733-CCEC-401D-B8D8-960F027E834D}"/>
          </ac:picMkLst>
        </pc:picChg>
        <pc:picChg chg="del">
          <ac:chgData name="Helena Morris" userId="S::hmorris@bma.org.uk::0064647f-9f98-4cb2-8fb8-b610d4a5700d" providerId="AD" clId="Web-{7ACAB0C7-2AEA-9E2A-4E2E-5FD38DEA509A}" dt="2021-02-12T12:35:26.599" v="152"/>
          <ac:picMkLst>
            <pc:docMk/>
            <pc:sldMk cId="1421653556" sldId="269"/>
            <ac:picMk id="5" creationId="{465678BC-0ECE-4CB1-8CDB-BFCE24FCC3E9}"/>
          </ac:picMkLst>
        </pc:picChg>
      </pc:sldChg>
      <pc:sldChg chg="addSp delSp modSp">
        <pc:chgData name="Helena Morris" userId="S::hmorris@bma.org.uk::0064647f-9f98-4cb2-8fb8-b610d4a5700d" providerId="AD" clId="Web-{7ACAB0C7-2AEA-9E2A-4E2E-5FD38DEA509A}" dt="2021-02-12T12:33:57.653" v="151" actId="20577"/>
        <pc:sldMkLst>
          <pc:docMk/>
          <pc:sldMk cId="1294067090" sldId="270"/>
        </pc:sldMkLst>
        <pc:spChg chg="mod">
          <ac:chgData name="Helena Morris" userId="S::hmorris@bma.org.uk::0064647f-9f98-4cb2-8fb8-b610d4a5700d" providerId="AD" clId="Web-{7ACAB0C7-2AEA-9E2A-4E2E-5FD38DEA509A}" dt="2021-02-12T12:33:57.653" v="151" actId="20577"/>
          <ac:spMkLst>
            <pc:docMk/>
            <pc:sldMk cId="1294067090" sldId="270"/>
            <ac:spMk id="5" creationId="{7081F579-6215-4D8E-B615-A3FAA526B52B}"/>
          </ac:spMkLst>
        </pc:spChg>
        <pc:picChg chg="add mod">
          <ac:chgData name="Helena Morris" userId="S::hmorris@bma.org.uk::0064647f-9f98-4cb2-8fb8-b610d4a5700d" providerId="AD" clId="Web-{7ACAB0C7-2AEA-9E2A-4E2E-5FD38DEA509A}" dt="2021-02-12T12:33:00.208" v="134" actId="14100"/>
          <ac:picMkLst>
            <pc:docMk/>
            <pc:sldMk cId="1294067090" sldId="270"/>
            <ac:picMk id="3" creationId="{933994D6-C717-4F35-8E65-A7539CC268E9}"/>
          </ac:picMkLst>
        </pc:picChg>
        <pc:picChg chg="del">
          <ac:chgData name="Helena Morris" userId="S::hmorris@bma.org.uk::0064647f-9f98-4cb2-8fb8-b610d4a5700d" providerId="AD" clId="Web-{7ACAB0C7-2AEA-9E2A-4E2E-5FD38DEA509A}" dt="2021-02-12T12:32:34.489" v="126"/>
          <ac:picMkLst>
            <pc:docMk/>
            <pc:sldMk cId="1294067090" sldId="270"/>
            <ac:picMk id="4" creationId="{EA19722C-4684-417B-954E-28B6BCA5BB35}"/>
          </ac:picMkLst>
        </pc:picChg>
      </pc:sldChg>
    </pc:docChg>
  </pc:docChgLst>
  <pc:docChgLst>
    <pc:chgData name="Frances Player" userId="S::fplayer@bma.org.uk::4cf65a3b-3c3d-4692-99b0-7ca08de4257d" providerId="AD" clId="Web-{C854DFB2-C372-4530-9B22-F6BBFC60C691}"/>
    <pc:docChg chg="modSld">
      <pc:chgData name="Frances Player" userId="S::fplayer@bma.org.uk::4cf65a3b-3c3d-4692-99b0-7ca08de4257d" providerId="AD" clId="Web-{C854DFB2-C372-4530-9B22-F6BBFC60C691}" dt="2021-02-26T17:06:15.069" v="42"/>
      <pc:docMkLst>
        <pc:docMk/>
      </pc:docMkLst>
      <pc:sldChg chg="modSp">
        <pc:chgData name="Frances Player" userId="S::fplayer@bma.org.uk::4cf65a3b-3c3d-4692-99b0-7ca08de4257d" providerId="AD" clId="Web-{C854DFB2-C372-4530-9B22-F6BBFC60C691}" dt="2021-02-26T17:05:45.209" v="38" actId="20577"/>
        <pc:sldMkLst>
          <pc:docMk/>
          <pc:sldMk cId="1503161694" sldId="259"/>
        </pc:sldMkLst>
        <pc:spChg chg="mod">
          <ac:chgData name="Frances Player" userId="S::fplayer@bma.org.uk::4cf65a3b-3c3d-4692-99b0-7ca08de4257d" providerId="AD" clId="Web-{C854DFB2-C372-4530-9B22-F6BBFC60C691}" dt="2021-02-26T17:05:45.209" v="38" actId="20577"/>
          <ac:spMkLst>
            <pc:docMk/>
            <pc:sldMk cId="1503161694" sldId="259"/>
            <ac:spMk id="7" creationId="{D0BB2D5C-C28C-401D-871F-F1DF9336ADC0}"/>
          </ac:spMkLst>
        </pc:spChg>
      </pc:sldChg>
      <pc:sldChg chg="modNotes">
        <pc:chgData name="Frances Player" userId="S::fplayer@bma.org.uk::4cf65a3b-3c3d-4692-99b0-7ca08de4257d" providerId="AD" clId="Web-{C854DFB2-C372-4530-9B22-F6BBFC60C691}" dt="2021-02-26T17:06:07.678" v="40"/>
        <pc:sldMkLst>
          <pc:docMk/>
          <pc:sldMk cId="2214951337" sldId="267"/>
        </pc:sldMkLst>
      </pc:sldChg>
      <pc:sldChg chg="modNotes">
        <pc:chgData name="Frances Player" userId="S::fplayer@bma.org.uk::4cf65a3b-3c3d-4692-99b0-7ca08de4257d" providerId="AD" clId="Web-{C854DFB2-C372-4530-9B22-F6BBFC60C691}" dt="2021-02-26T17:06:12.554" v="41"/>
        <pc:sldMkLst>
          <pc:docMk/>
          <pc:sldMk cId="2257851560" sldId="276"/>
        </pc:sldMkLst>
      </pc:sldChg>
      <pc:sldChg chg="modNotes">
        <pc:chgData name="Frances Player" userId="S::fplayer@bma.org.uk::4cf65a3b-3c3d-4692-99b0-7ca08de4257d" providerId="AD" clId="Web-{C854DFB2-C372-4530-9B22-F6BBFC60C691}" dt="2021-02-26T17:06:15.069" v="42"/>
        <pc:sldMkLst>
          <pc:docMk/>
          <pc:sldMk cId="1341614780" sldId="277"/>
        </pc:sldMkLst>
      </pc:sldChg>
      <pc:sldChg chg="modNotes">
        <pc:chgData name="Frances Player" userId="S::fplayer@bma.org.uk::4cf65a3b-3c3d-4692-99b0-7ca08de4257d" providerId="AD" clId="Web-{C854DFB2-C372-4530-9B22-F6BBFC60C691}" dt="2021-02-26T17:05:56.288" v="39"/>
        <pc:sldMkLst>
          <pc:docMk/>
          <pc:sldMk cId="377154953" sldId="282"/>
        </pc:sldMkLst>
      </pc:sldChg>
    </pc:docChg>
  </pc:docChgLst>
  <pc:docChgLst>
    <pc:chgData name="Frances Player" userId="S::fplayer@bma.org.uk::4cf65a3b-3c3d-4692-99b0-7ca08de4257d" providerId="AD" clId="Web-{D13A464B-1A2A-3255-6FD1-6C2871CBA60D}"/>
    <pc:docChg chg="addSld modSld">
      <pc:chgData name="Frances Player" userId="S::fplayer@bma.org.uk::4cf65a3b-3c3d-4692-99b0-7ca08de4257d" providerId="AD" clId="Web-{D13A464B-1A2A-3255-6FD1-6C2871CBA60D}" dt="2021-02-12T10:27:02.286" v="185"/>
      <pc:docMkLst>
        <pc:docMk/>
      </pc:docMkLst>
      <pc:sldChg chg="addSp delSp modSp new">
        <pc:chgData name="Frances Player" userId="S::fplayer@bma.org.uk::4cf65a3b-3c3d-4692-99b0-7ca08de4257d" providerId="AD" clId="Web-{D13A464B-1A2A-3255-6FD1-6C2871CBA60D}" dt="2021-02-12T10:21:33.515" v="182" actId="1076"/>
        <pc:sldMkLst>
          <pc:docMk/>
          <pc:sldMk cId="1175981116" sldId="271"/>
        </pc:sldMkLst>
        <pc:spChg chg="mod">
          <ac:chgData name="Frances Player" userId="S::fplayer@bma.org.uk::4cf65a3b-3c3d-4692-99b0-7ca08de4257d" providerId="AD" clId="Web-{D13A464B-1A2A-3255-6FD1-6C2871CBA60D}" dt="2021-02-12T10:11:14.897" v="22" actId="20577"/>
          <ac:spMkLst>
            <pc:docMk/>
            <pc:sldMk cId="1175981116" sldId="271"/>
            <ac:spMk id="2" creationId="{E5838A32-88A3-41CF-8A86-246016901125}"/>
          </ac:spMkLst>
        </pc:spChg>
        <pc:spChg chg="del">
          <ac:chgData name="Frances Player" userId="S::fplayer@bma.org.uk::4cf65a3b-3c3d-4692-99b0-7ca08de4257d" providerId="AD" clId="Web-{D13A464B-1A2A-3255-6FD1-6C2871CBA60D}" dt="2021-02-12T10:11:30.741" v="23"/>
          <ac:spMkLst>
            <pc:docMk/>
            <pc:sldMk cId="1175981116" sldId="271"/>
            <ac:spMk id="3" creationId="{9690F508-21BB-4F05-B7EF-E4ED96027B0D}"/>
          </ac:spMkLst>
        </pc:spChg>
        <pc:spChg chg="add mod">
          <ac:chgData name="Frances Player" userId="S::fplayer@bma.org.uk::4cf65a3b-3c3d-4692-99b0-7ca08de4257d" providerId="AD" clId="Web-{D13A464B-1A2A-3255-6FD1-6C2871CBA60D}" dt="2021-02-12T10:15:23.713" v="51" actId="20577"/>
          <ac:spMkLst>
            <pc:docMk/>
            <pc:sldMk cId="1175981116" sldId="271"/>
            <ac:spMk id="5" creationId="{951C4994-06A9-4C41-8B38-E4E202316E6E}"/>
          </ac:spMkLst>
        </pc:spChg>
        <pc:spChg chg="add mod">
          <ac:chgData name="Frances Player" userId="S::fplayer@bma.org.uk::4cf65a3b-3c3d-4692-99b0-7ca08de4257d" providerId="AD" clId="Web-{D13A464B-1A2A-3255-6FD1-6C2871CBA60D}" dt="2021-02-12T10:21:33.515" v="182" actId="1076"/>
          <ac:spMkLst>
            <pc:docMk/>
            <pc:sldMk cId="1175981116" sldId="271"/>
            <ac:spMk id="7" creationId="{A889C6EB-12A0-4BC7-B2B0-D9EA85D03457}"/>
          </ac:spMkLst>
        </pc:spChg>
        <pc:picChg chg="add mod ord">
          <ac:chgData name="Frances Player" userId="S::fplayer@bma.org.uk::4cf65a3b-3c3d-4692-99b0-7ca08de4257d" providerId="AD" clId="Web-{D13A464B-1A2A-3255-6FD1-6C2871CBA60D}" dt="2021-02-12T10:12:21.117" v="28" actId="1076"/>
          <ac:picMkLst>
            <pc:docMk/>
            <pc:sldMk cId="1175981116" sldId="271"/>
            <ac:picMk id="4" creationId="{79773426-B1AE-474F-AA44-481B22676D6E}"/>
          </ac:picMkLst>
        </pc:picChg>
      </pc:sldChg>
      <pc:sldChg chg="addSp delSp modSp new">
        <pc:chgData name="Frances Player" userId="S::fplayer@bma.org.uk::4cf65a3b-3c3d-4692-99b0-7ca08de4257d" providerId="AD" clId="Web-{D13A464B-1A2A-3255-6FD1-6C2871CBA60D}" dt="2021-02-12T10:27:02.286" v="185"/>
        <pc:sldMkLst>
          <pc:docMk/>
          <pc:sldMk cId="1534909215" sldId="272"/>
        </pc:sldMkLst>
        <pc:spChg chg="del">
          <ac:chgData name="Frances Player" userId="S::fplayer@bma.org.uk::4cf65a3b-3c3d-4692-99b0-7ca08de4257d" providerId="AD" clId="Web-{D13A464B-1A2A-3255-6FD1-6C2871CBA60D}" dt="2021-02-12T10:26:49.379" v="184"/>
          <ac:spMkLst>
            <pc:docMk/>
            <pc:sldMk cId="1534909215" sldId="272"/>
            <ac:spMk id="3" creationId="{F298888E-77BC-4478-8BDF-11544C3E71CB}"/>
          </ac:spMkLst>
        </pc:spChg>
        <pc:spChg chg="add mod">
          <ac:chgData name="Frances Player" userId="S::fplayer@bma.org.uk::4cf65a3b-3c3d-4692-99b0-7ca08de4257d" providerId="AD" clId="Web-{D13A464B-1A2A-3255-6FD1-6C2871CBA60D}" dt="2021-02-12T10:27:02.286" v="185"/>
          <ac:spMkLst>
            <pc:docMk/>
            <pc:sldMk cId="1534909215" sldId="272"/>
            <ac:spMk id="6" creationId="{1A0B7519-06FD-47A6-B93A-623FB620B54C}"/>
          </ac:spMkLst>
        </pc:spChg>
        <pc:picChg chg="add del mod ord">
          <ac:chgData name="Frances Player" userId="S::fplayer@bma.org.uk::4cf65a3b-3c3d-4692-99b0-7ca08de4257d" providerId="AD" clId="Web-{D13A464B-1A2A-3255-6FD1-6C2871CBA60D}" dt="2021-02-12T10:27:02.286" v="185"/>
          <ac:picMkLst>
            <pc:docMk/>
            <pc:sldMk cId="1534909215" sldId="272"/>
            <ac:picMk id="4" creationId="{A5A98302-508A-4925-918A-A4AEA9FC7457}"/>
          </ac:picMkLst>
        </pc:picChg>
      </pc:sldChg>
    </pc:docChg>
  </pc:docChgLst>
  <pc:docChgLst>
    <pc:chgData clId="Web-{9088514E-042B-5A24-D19D-2589356EF63B}"/>
    <pc:docChg chg="modSld">
      <pc:chgData name="" userId="" providerId="" clId="Web-{9088514E-042B-5A24-D19D-2589356EF63B}" dt="2021-03-26T14:55:33.620" v="0" actId="20577"/>
      <pc:docMkLst>
        <pc:docMk/>
      </pc:docMkLst>
      <pc:sldChg chg="modSp">
        <pc:chgData name="" userId="" providerId="" clId="Web-{9088514E-042B-5A24-D19D-2589356EF63B}" dt="2021-03-26T14:55:33.620" v="0" actId="20577"/>
        <pc:sldMkLst>
          <pc:docMk/>
          <pc:sldMk cId="2009444173" sldId="274"/>
        </pc:sldMkLst>
        <pc:spChg chg="mod">
          <ac:chgData name="" userId="" providerId="" clId="Web-{9088514E-042B-5A24-D19D-2589356EF63B}" dt="2021-03-26T14:55:33.620" v="0" actId="20577"/>
          <ac:spMkLst>
            <pc:docMk/>
            <pc:sldMk cId="2009444173" sldId="274"/>
            <ac:spMk id="5" creationId="{A04D9283-CBD9-431C-8E5D-E01D819BA240}"/>
          </ac:spMkLst>
        </pc:spChg>
      </pc:sldChg>
    </pc:docChg>
  </pc:docChgLst>
  <pc:docChgLst>
    <pc:chgData name="Helena Morris" userId="S::hmorris@bma.org.uk::0064647f-9f98-4cb2-8fb8-b610d4a5700d" providerId="AD" clId="Web-{CE7ED2B1-3F55-10AB-E735-713F185B2E9B}"/>
    <pc:docChg chg="modSld">
      <pc:chgData name="Helena Morris" userId="S::hmorris@bma.org.uk::0064647f-9f98-4cb2-8fb8-b610d4a5700d" providerId="AD" clId="Web-{CE7ED2B1-3F55-10AB-E735-713F185B2E9B}" dt="2021-03-09T12:45:02.357" v="18" actId="20577"/>
      <pc:docMkLst>
        <pc:docMk/>
      </pc:docMkLst>
      <pc:sldChg chg="modSp">
        <pc:chgData name="Helena Morris" userId="S::hmorris@bma.org.uk::0064647f-9f98-4cb2-8fb8-b610d4a5700d" providerId="AD" clId="Web-{CE7ED2B1-3F55-10AB-E735-713F185B2E9B}" dt="2021-03-09T12:45:02.357" v="18" actId="20577"/>
        <pc:sldMkLst>
          <pc:docMk/>
          <pc:sldMk cId="2209885738" sldId="283"/>
        </pc:sldMkLst>
        <pc:spChg chg="mod">
          <ac:chgData name="Helena Morris" userId="S::hmorris@bma.org.uk::0064647f-9f98-4cb2-8fb8-b610d4a5700d" providerId="AD" clId="Web-{CE7ED2B1-3F55-10AB-E735-713F185B2E9B}" dt="2021-03-09T12:45:02.357" v="18" actId="20577"/>
          <ac:spMkLst>
            <pc:docMk/>
            <pc:sldMk cId="2209885738" sldId="283"/>
            <ac:spMk id="9" creationId="{87E9A82D-1DB6-42CA-90C5-112C7707AE20}"/>
          </ac:spMkLst>
        </pc:sp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thebma.sharepoint.com/teams/sites/Policy/phah/cas/Public%20documents/Cross%20function%20work/Covid%20work/Covid%20data%20updates%20for%20CN/National%20case%20data.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https://thebma.sharepoint.com/teams/sites/Policy/phah/cas/Public%20documents/Cross%20function%20work/Covid%20work/Covid%20data%20updates%20for%20CN/Deaths%20time%20series%205%20March.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https://thebma.sharepoint.com/teams/sites/Policy/phah/cas/Public%20documents/Cross%20function%20work/Covid%20work/Covid%20data%20updates%20for%20CN/Critical%20care%20beds%20analysis%20v2.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https://thebma.sharepoint.com/teams/sites/Policy/phah/cas/Public%20documents/Cross%20function%20work/Covid%20work/Covid%20data%20updates%20for%20CN/Scotland%20electives.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https://thebma.sharepoint.com/teams/sites/Policy/phah/cas/Public%20documents/Cross%20function%20work/Covid%20work/COVID%20vaccination/Vaccination%20Data.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https://thebma.sharepoint.com/teams/sites/Policy/phah/cas/Public%20documents/Cross%20function%20work/Covid%20work/COVID%20vaccination/Vaccination%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'Cases by nation'!$Q$2</c:f>
              <c:strCache>
                <c:ptCount val="1"/>
                <c:pt idx="0">
                  <c:v>Scotland</c:v>
                </c:pt>
              </c:strCache>
            </c:strRef>
          </c:tx>
          <c:spPr>
            <a:ln w="28575" cap="rnd">
              <a:solidFill>
                <a:schemeClr val="accent1"/>
              </a:solidFill>
              <a:round/>
            </a:ln>
            <a:effectLst/>
          </c:spPr>
          <c:marker>
            <c:symbol val="none"/>
          </c:marker>
          <c:cat>
            <c:numRef>
              <c:f>'Cases by nation'!$P$248:$P$422</c:f>
              <c:numCache>
                <c:formatCode>m/d/yyyy</c:formatCode>
                <c:ptCount val="175"/>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pt idx="169">
                  <c:v>44274</c:v>
                </c:pt>
                <c:pt idx="170">
                  <c:v>44275</c:v>
                </c:pt>
                <c:pt idx="171">
                  <c:v>44276</c:v>
                </c:pt>
                <c:pt idx="172">
                  <c:v>44277</c:v>
                </c:pt>
                <c:pt idx="173">
                  <c:v>44278</c:v>
                </c:pt>
                <c:pt idx="174">
                  <c:v>44279</c:v>
                </c:pt>
              </c:numCache>
            </c:numRef>
          </c:cat>
          <c:val>
            <c:numRef>
              <c:f>'Cases by nation'!$Q$248:$Q$422</c:f>
              <c:numCache>
                <c:formatCode>General</c:formatCode>
                <c:ptCount val="175"/>
                <c:pt idx="0">
                  <c:v>77.389123789650938</c:v>
                </c:pt>
                <c:pt idx="1">
                  <c:v>81.818681016967773</c:v>
                </c:pt>
                <c:pt idx="2">
                  <c:v>86.669229220434531</c:v>
                </c:pt>
                <c:pt idx="3">
                  <c:v>93.716252082074931</c:v>
                </c:pt>
                <c:pt idx="4">
                  <c:v>102.37402302637601</c:v>
                </c:pt>
                <c:pt idx="5">
                  <c:v>112.09342338879432</c:v>
                </c:pt>
                <c:pt idx="6">
                  <c:v>120.45833104533891</c:v>
                </c:pt>
                <c:pt idx="7">
                  <c:v>127.67008950634234</c:v>
                </c:pt>
                <c:pt idx="8">
                  <c:v>132.75858913111125</c:v>
                </c:pt>
                <c:pt idx="9">
                  <c:v>137.15153844745851</c:v>
                </c:pt>
                <c:pt idx="10">
                  <c:v>141.08688887668623</c:v>
                </c:pt>
                <c:pt idx="11">
                  <c:v>145.90082916918345</c:v>
                </c:pt>
                <c:pt idx="12">
                  <c:v>150.1290428861677</c:v>
                </c:pt>
                <c:pt idx="13">
                  <c:v>150.86120110555891</c:v>
                </c:pt>
                <c:pt idx="14">
                  <c:v>153.11258763018688</c:v>
                </c:pt>
                <c:pt idx="15">
                  <c:v>155.94970073032781</c:v>
                </c:pt>
                <c:pt idx="16">
                  <c:v>154.48538429154542</c:v>
                </c:pt>
                <c:pt idx="17">
                  <c:v>152.08756612303918</c:v>
                </c:pt>
                <c:pt idx="18">
                  <c:v>151.97774239013052</c:v>
                </c:pt>
                <c:pt idx="19">
                  <c:v>156.75507477165817</c:v>
                </c:pt>
                <c:pt idx="20">
                  <c:v>162.06322186224443</c:v>
                </c:pt>
                <c:pt idx="21">
                  <c:v>165.88874855856349</c:v>
                </c:pt>
                <c:pt idx="22">
                  <c:v>166.5476909560156</c:v>
                </c:pt>
                <c:pt idx="23">
                  <c:v>168.23165486061538</c:v>
                </c:pt>
                <c:pt idx="24">
                  <c:v>170.26339391942599</c:v>
                </c:pt>
                <c:pt idx="25">
                  <c:v>170.0803543645782</c:v>
                </c:pt>
                <c:pt idx="26">
                  <c:v>163.1980671023008</c:v>
                </c:pt>
                <c:pt idx="27">
                  <c:v>157.48723299104935</c:v>
                </c:pt>
                <c:pt idx="28">
                  <c:v>150.07413101971338</c:v>
                </c:pt>
                <c:pt idx="29">
                  <c:v>146.76111507696814</c:v>
                </c:pt>
                <c:pt idx="30">
                  <c:v>142.91728442516427</c:v>
                </c:pt>
                <c:pt idx="31">
                  <c:v>143.55792286713157</c:v>
                </c:pt>
                <c:pt idx="32">
                  <c:v>145.99234894660736</c:v>
                </c:pt>
                <c:pt idx="33">
                  <c:v>147.52988120732891</c:v>
                </c:pt>
                <c:pt idx="34">
                  <c:v>148.17051964929621</c:v>
                </c:pt>
                <c:pt idx="35">
                  <c:v>151.75809492431316</c:v>
                </c:pt>
                <c:pt idx="36">
                  <c:v>152.39873336628045</c:v>
                </c:pt>
                <c:pt idx="37">
                  <c:v>154.22912891475849</c:v>
                </c:pt>
                <c:pt idx="38">
                  <c:v>152.47194918821955</c:v>
                </c:pt>
                <c:pt idx="39">
                  <c:v>149.12232533450478</c:v>
                </c:pt>
                <c:pt idx="40">
                  <c:v>147.25532187505721</c:v>
                </c:pt>
                <c:pt idx="41">
                  <c:v>146.28521223436385</c:v>
                </c:pt>
                <c:pt idx="42">
                  <c:v>144.49142459685538</c:v>
                </c:pt>
                <c:pt idx="43">
                  <c:v>143.04541211355775</c:v>
                </c:pt>
                <c:pt idx="44">
                  <c:v>144.41820877491625</c:v>
                </c:pt>
                <c:pt idx="45">
                  <c:v>143.21014771292076</c:v>
                </c:pt>
                <c:pt idx="46">
                  <c:v>142.84406860322517</c:v>
                </c:pt>
                <c:pt idx="47">
                  <c:v>141.65431149671446</c:v>
                </c:pt>
                <c:pt idx="48">
                  <c:v>139.18327750626912</c:v>
                </c:pt>
                <c:pt idx="49">
                  <c:v>135.24792707704134</c:v>
                </c:pt>
                <c:pt idx="50">
                  <c:v>131.62374389105486</c:v>
                </c:pt>
                <c:pt idx="51">
                  <c:v>128.76832683542915</c:v>
                </c:pt>
                <c:pt idx="52">
                  <c:v>126.82810755404242</c:v>
                </c:pt>
                <c:pt idx="53">
                  <c:v>124.70484871780791</c:v>
                </c:pt>
                <c:pt idx="54">
                  <c:v>120.40341917888455</c:v>
                </c:pt>
                <c:pt idx="55">
                  <c:v>117.01718741420021</c:v>
                </c:pt>
                <c:pt idx="56">
                  <c:v>113.74077938242455</c:v>
                </c:pt>
                <c:pt idx="57">
                  <c:v>111.41617703585744</c:v>
                </c:pt>
                <c:pt idx="58">
                  <c:v>107.92012153826441</c:v>
                </c:pt>
                <c:pt idx="59">
                  <c:v>105.11961634909304</c:v>
                </c:pt>
                <c:pt idx="60">
                  <c:v>101.7150806289239</c:v>
                </c:pt>
                <c:pt idx="61">
                  <c:v>100.52532352241319</c:v>
                </c:pt>
                <c:pt idx="62">
                  <c:v>100.85479472113924</c:v>
                </c:pt>
                <c:pt idx="63">
                  <c:v>100.96461845404791</c:v>
                </c:pt>
                <c:pt idx="64">
                  <c:v>99.298958504932912</c:v>
                </c:pt>
                <c:pt idx="65">
                  <c:v>100.9829224095327</c:v>
                </c:pt>
                <c:pt idx="66">
                  <c:v>102.66688631413248</c:v>
                </c:pt>
                <c:pt idx="67">
                  <c:v>102.30080720443686</c:v>
                </c:pt>
                <c:pt idx="68">
                  <c:v>104.42406604067138</c:v>
                </c:pt>
                <c:pt idx="69">
                  <c:v>105.30265590394085</c:v>
                </c:pt>
                <c:pt idx="70">
                  <c:v>106.91340398660151</c:v>
                </c:pt>
                <c:pt idx="71">
                  <c:v>111.05009792616184</c:v>
                </c:pt>
                <c:pt idx="72">
                  <c:v>111.39787308037266</c:v>
                </c:pt>
                <c:pt idx="73">
                  <c:v>112.80727765270076</c:v>
                </c:pt>
                <c:pt idx="74">
                  <c:v>115.53456701993302</c:v>
                </c:pt>
                <c:pt idx="75">
                  <c:v>115.46135119799388</c:v>
                </c:pt>
                <c:pt idx="76">
                  <c:v>116.46806874965681</c:v>
                </c:pt>
                <c:pt idx="77">
                  <c:v>116.79753994838285</c:v>
                </c:pt>
                <c:pt idx="78">
                  <c:v>117.8591693665001</c:v>
                </c:pt>
                <c:pt idx="79">
                  <c:v>119.19535811688905</c:v>
                </c:pt>
                <c:pt idx="80">
                  <c:v>121.06236157633664</c:v>
                </c:pt>
                <c:pt idx="81">
                  <c:v>125.10753573847309</c:v>
                </c:pt>
                <c:pt idx="82">
                  <c:v>130.50720260648325</c:v>
                </c:pt>
                <c:pt idx="83">
                  <c:v>135.50418245382826</c:v>
                </c:pt>
                <c:pt idx="84">
                  <c:v>137.48100964618453</c:v>
                </c:pt>
                <c:pt idx="85">
                  <c:v>129.97638789742462</c:v>
                </c:pt>
                <c:pt idx="86">
                  <c:v>135.50418245382826</c:v>
                </c:pt>
                <c:pt idx="87">
                  <c:v>151.62996723591968</c:v>
                </c:pt>
                <c:pt idx="88">
                  <c:v>160.81855288927937</c:v>
                </c:pt>
                <c:pt idx="89">
                  <c:v>194.07684000512512</c:v>
                </c:pt>
                <c:pt idx="90">
                  <c:v>224.26006259952777</c:v>
                </c:pt>
                <c:pt idx="91">
                  <c:v>249.09853019237457</c:v>
                </c:pt>
                <c:pt idx="92">
                  <c:v>260.94118939102742</c:v>
                </c:pt>
                <c:pt idx="93">
                  <c:v>282.17377775337246</c:v>
                </c:pt>
                <c:pt idx="94">
                  <c:v>291.6552266944887</c:v>
                </c:pt>
                <c:pt idx="95">
                  <c:v>301.92374572145042</c:v>
                </c:pt>
                <c:pt idx="96">
                  <c:v>300.25808577233539</c:v>
                </c:pt>
                <c:pt idx="97">
                  <c:v>292.6802482016364</c:v>
                </c:pt>
                <c:pt idx="98">
                  <c:v>289.45875203631505</c:v>
                </c:pt>
                <c:pt idx="99">
                  <c:v>301.75901012208737</c:v>
                </c:pt>
                <c:pt idx="100">
                  <c:v>288.58016217304561</c:v>
                </c:pt>
                <c:pt idx="101">
                  <c:v>274.06512547361484</c:v>
                </c:pt>
                <c:pt idx="102">
                  <c:v>268.86680211593722</c:v>
                </c:pt>
                <c:pt idx="103">
                  <c:v>249.20835392528323</c:v>
                </c:pt>
                <c:pt idx="104">
                  <c:v>233.6682957187048</c:v>
                </c:pt>
                <c:pt idx="105">
                  <c:v>223.07030549301703</c:v>
                </c:pt>
                <c:pt idx="106">
                  <c:v>217.83537422436987</c:v>
                </c:pt>
                <c:pt idx="107">
                  <c:v>211.94150055827066</c:v>
                </c:pt>
                <c:pt idx="108">
                  <c:v>207.69498288580164</c:v>
                </c:pt>
                <c:pt idx="109">
                  <c:v>201.01403913385684</c:v>
                </c:pt>
                <c:pt idx="110">
                  <c:v>193.23485805282522</c:v>
                </c:pt>
                <c:pt idx="111">
                  <c:v>190.96516757271246</c:v>
                </c:pt>
                <c:pt idx="112">
                  <c:v>183.95475262204161</c:v>
                </c:pt>
                <c:pt idx="113">
                  <c:v>178.28052642175973</c:v>
                </c:pt>
                <c:pt idx="114">
                  <c:v>173.92418501638204</c:v>
                </c:pt>
                <c:pt idx="115">
                  <c:v>167.77405597349588</c:v>
                </c:pt>
                <c:pt idx="116">
                  <c:v>160.17791444731205</c:v>
                </c:pt>
                <c:pt idx="117">
                  <c:v>153.14919554115644</c:v>
                </c:pt>
                <c:pt idx="118">
                  <c:v>144.49142459685538</c:v>
                </c:pt>
                <c:pt idx="119">
                  <c:v>142.27664598319697</c:v>
                </c:pt>
                <c:pt idx="120">
                  <c:v>137.13323449197372</c:v>
                </c:pt>
                <c:pt idx="121">
                  <c:v>134.33272930280233</c:v>
                </c:pt>
                <c:pt idx="122">
                  <c:v>133.45413943953287</c:v>
                </c:pt>
                <c:pt idx="123">
                  <c:v>129.37235736642688</c:v>
                </c:pt>
                <c:pt idx="124">
                  <c:v>127.06605897534457</c:v>
                </c:pt>
                <c:pt idx="125">
                  <c:v>123.62491534420587</c:v>
                </c:pt>
                <c:pt idx="126">
                  <c:v>119.57974118206945</c:v>
                </c:pt>
                <c:pt idx="127">
                  <c:v>119.12214229494994</c:v>
                </c:pt>
                <c:pt idx="128">
                  <c:v>117.54800212325884</c:v>
                </c:pt>
                <c:pt idx="129">
                  <c:v>114.65597715666355</c:v>
                </c:pt>
                <c:pt idx="130">
                  <c:v>112.71575787527685</c:v>
                </c:pt>
                <c:pt idx="131">
                  <c:v>107.37100287372101</c:v>
                </c:pt>
                <c:pt idx="132">
                  <c:v>105.88838247945381</c:v>
                </c:pt>
                <c:pt idx="133">
                  <c:v>104.88166492779089</c:v>
                </c:pt>
                <c:pt idx="134">
                  <c:v>104.2410264858236</c:v>
                </c:pt>
                <c:pt idx="135">
                  <c:v>101.36730547471308</c:v>
                </c:pt>
                <c:pt idx="136">
                  <c:v>101.84320831731738</c:v>
                </c:pt>
                <c:pt idx="137">
                  <c:v>101.33069756374353</c:v>
                </c:pt>
                <c:pt idx="138">
                  <c:v>104.00307506452144</c:v>
                </c:pt>
                <c:pt idx="139">
                  <c:v>103.69190782128018</c:v>
                </c:pt>
                <c:pt idx="140">
                  <c:v>104.33254626324749</c:v>
                </c:pt>
                <c:pt idx="141">
                  <c:v>104.09459484194534</c:v>
                </c:pt>
                <c:pt idx="142">
                  <c:v>106.21785367817985</c:v>
                </c:pt>
                <c:pt idx="143">
                  <c:v>104.88166492779089</c:v>
                </c:pt>
                <c:pt idx="144">
                  <c:v>101.67847271795435</c:v>
                </c:pt>
                <c:pt idx="145">
                  <c:v>97.889553932604827</c:v>
                </c:pt>
                <c:pt idx="146">
                  <c:v>95.564951586037751</c:v>
                </c:pt>
                <c:pt idx="147">
                  <c:v>90.988962714842685</c:v>
                </c:pt>
                <c:pt idx="148">
                  <c:v>84.253107096443543</c:v>
                </c:pt>
                <c:pt idx="149">
                  <c:v>79.768638002672375</c:v>
                </c:pt>
                <c:pt idx="150">
                  <c:v>76.400710193472804</c:v>
                </c:pt>
                <c:pt idx="151">
                  <c:v>71.934545055186433</c:v>
                </c:pt>
                <c:pt idx="152">
                  <c:v>68.694744934380324</c:v>
                </c:pt>
                <c:pt idx="153">
                  <c:v>64.942434060000366</c:v>
                </c:pt>
                <c:pt idx="154">
                  <c:v>63.624549265096192</c:v>
                </c:pt>
                <c:pt idx="155">
                  <c:v>62.581223802463711</c:v>
                </c:pt>
                <c:pt idx="156">
                  <c:v>63.752676953489647</c:v>
                </c:pt>
                <c:pt idx="157">
                  <c:v>63.93571650833745</c:v>
                </c:pt>
                <c:pt idx="158">
                  <c:v>64.686178683213441</c:v>
                </c:pt>
                <c:pt idx="159">
                  <c:v>67.157212673658776</c:v>
                </c:pt>
                <c:pt idx="160">
                  <c:v>69.518422931195431</c:v>
                </c:pt>
                <c:pt idx="161">
                  <c:v>71.422034301612584</c:v>
                </c:pt>
                <c:pt idx="162">
                  <c:v>73.636812915270994</c:v>
                </c:pt>
                <c:pt idx="163">
                  <c:v>73.380557538484069</c:v>
                </c:pt>
                <c:pt idx="164">
                  <c:v>73.563597093331865</c:v>
                </c:pt>
                <c:pt idx="165">
                  <c:v>75.448904508264235</c:v>
                </c:pt>
                <c:pt idx="166">
                  <c:v>73.947980158512252</c:v>
                </c:pt>
                <c:pt idx="167">
                  <c:v>73.490381271392749</c:v>
                </c:pt>
                <c:pt idx="168">
                  <c:v>71.495250123551699</c:v>
                </c:pt>
                <c:pt idx="169">
                  <c:v>70.726483993190925</c:v>
                </c:pt>
                <c:pt idx="170">
                  <c:v>70.598356304797463</c:v>
                </c:pt>
                <c:pt idx="171">
                  <c:v>70.909523548038734</c:v>
                </c:pt>
                <c:pt idx="172">
                  <c:v>70.580052349312695</c:v>
                </c:pt>
                <c:pt idx="173">
                  <c:v>70.598356304797463</c:v>
                </c:pt>
                <c:pt idx="174">
                  <c:v>63.075430600552778</c:v>
                </c:pt>
              </c:numCache>
            </c:numRef>
          </c:val>
          <c:smooth val="0"/>
          <c:extLst xmlns:c16r2="http://schemas.microsoft.com/office/drawing/2015/06/chart">
            <c:ext xmlns:c16="http://schemas.microsoft.com/office/drawing/2014/chart" uri="{C3380CC4-5D6E-409C-BE32-E72D297353CC}">
              <c16:uniqueId val="{00000000-AB09-41F0-9B7D-9162AAB48942}"/>
            </c:ext>
          </c:extLst>
        </c:ser>
        <c:ser>
          <c:idx val="1"/>
          <c:order val="1"/>
          <c:tx>
            <c:strRef>
              <c:f>'Cases by nation'!$R$2</c:f>
              <c:strCache>
                <c:ptCount val="1"/>
                <c:pt idx="0">
                  <c:v>Wales</c:v>
                </c:pt>
              </c:strCache>
            </c:strRef>
          </c:tx>
          <c:spPr>
            <a:ln w="28575" cap="rnd">
              <a:solidFill>
                <a:schemeClr val="accent2"/>
              </a:solidFill>
              <a:round/>
            </a:ln>
            <a:effectLst/>
          </c:spPr>
          <c:marker>
            <c:symbol val="none"/>
          </c:marker>
          <c:cat>
            <c:numRef>
              <c:f>'Cases by nation'!$P$248:$P$422</c:f>
              <c:numCache>
                <c:formatCode>m/d/yyyy</c:formatCode>
                <c:ptCount val="175"/>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pt idx="169">
                  <c:v>44274</c:v>
                </c:pt>
                <c:pt idx="170">
                  <c:v>44275</c:v>
                </c:pt>
                <c:pt idx="171">
                  <c:v>44276</c:v>
                </c:pt>
                <c:pt idx="172">
                  <c:v>44277</c:v>
                </c:pt>
                <c:pt idx="173">
                  <c:v>44278</c:v>
                </c:pt>
                <c:pt idx="174">
                  <c:v>44279</c:v>
                </c:pt>
              </c:numCache>
            </c:numRef>
          </c:cat>
          <c:val>
            <c:numRef>
              <c:f>'Cases by nation'!$R$248:$R$422</c:f>
              <c:numCache>
                <c:formatCode>General</c:formatCode>
                <c:ptCount val="175"/>
                <c:pt idx="0">
                  <c:v>102.28746488526836</c:v>
                </c:pt>
                <c:pt idx="1">
                  <c:v>109.1383462543282</c:v>
                </c:pt>
                <c:pt idx="2">
                  <c:v>112.78580624248505</c:v>
                </c:pt>
                <c:pt idx="3">
                  <c:v>122.20576812494231</c:v>
                </c:pt>
                <c:pt idx="4">
                  <c:v>130.99138913989407</c:v>
                </c:pt>
                <c:pt idx="5">
                  <c:v>140.66508736935353</c:v>
                </c:pt>
                <c:pt idx="6">
                  <c:v>148.59434821317276</c:v>
                </c:pt>
                <c:pt idx="7">
                  <c:v>154.93775688822817</c:v>
                </c:pt>
                <c:pt idx="8">
                  <c:v>160.67854173915333</c:v>
                </c:pt>
                <c:pt idx="9">
                  <c:v>163.8819631200563</c:v>
                </c:pt>
                <c:pt idx="10">
                  <c:v>164.26256764055961</c:v>
                </c:pt>
                <c:pt idx="11">
                  <c:v>166.76821406720651</c:v>
                </c:pt>
                <c:pt idx="12">
                  <c:v>172.50899891813165</c:v>
                </c:pt>
                <c:pt idx="13">
                  <c:v>174.19000221702134</c:v>
                </c:pt>
                <c:pt idx="14">
                  <c:v>173.04818865551138</c:v>
                </c:pt>
                <c:pt idx="15">
                  <c:v>178.44008602930847</c:v>
                </c:pt>
                <c:pt idx="16">
                  <c:v>181.2629028897081</c:v>
                </c:pt>
                <c:pt idx="17">
                  <c:v>184.11743679348302</c:v>
                </c:pt>
                <c:pt idx="18">
                  <c:v>194.55234406394916</c:v>
                </c:pt>
                <c:pt idx="19">
                  <c:v>203.59170142590315</c:v>
                </c:pt>
                <c:pt idx="20">
                  <c:v>215.0732711277534</c:v>
                </c:pt>
                <c:pt idx="21">
                  <c:v>223.4782876222018</c:v>
                </c:pt>
                <c:pt idx="22">
                  <c:v>231.24896324914468</c:v>
                </c:pt>
                <c:pt idx="23">
                  <c:v>241.30326599910745</c:v>
                </c:pt>
                <c:pt idx="24">
                  <c:v>248.40788371516953</c:v>
                </c:pt>
                <c:pt idx="25">
                  <c:v>262.52196801716781</c:v>
                </c:pt>
                <c:pt idx="26">
                  <c:v>270.16577547060956</c:v>
                </c:pt>
                <c:pt idx="27">
                  <c:v>273.05202641775975</c:v>
                </c:pt>
                <c:pt idx="28">
                  <c:v>289.76690827653073</c:v>
                </c:pt>
                <c:pt idx="29">
                  <c:v>291.16245818504291</c:v>
                </c:pt>
                <c:pt idx="30">
                  <c:v>286.53176985225252</c:v>
                </c:pt>
                <c:pt idx="31">
                  <c:v>286.78550619925471</c:v>
                </c:pt>
                <c:pt idx="32">
                  <c:v>282.15481786646427</c:v>
                </c:pt>
                <c:pt idx="33">
                  <c:v>274.41585928289669</c:v>
                </c:pt>
                <c:pt idx="34">
                  <c:v>266.07427687519879</c:v>
                </c:pt>
                <c:pt idx="35">
                  <c:v>248.12243032479205</c:v>
                </c:pt>
                <c:pt idx="36">
                  <c:v>236.57742653619118</c:v>
                </c:pt>
                <c:pt idx="37">
                  <c:v>227.8869566513653</c:v>
                </c:pt>
                <c:pt idx="38">
                  <c:v>219.8942617207955</c:v>
                </c:pt>
                <c:pt idx="39">
                  <c:v>207.23916141405996</c:v>
                </c:pt>
                <c:pt idx="40">
                  <c:v>198.6438426593599</c:v>
                </c:pt>
                <c:pt idx="41">
                  <c:v>191.06346929266869</c:v>
                </c:pt>
                <c:pt idx="42">
                  <c:v>183.29279366572584</c:v>
                </c:pt>
                <c:pt idx="43">
                  <c:v>182.72188688497084</c:v>
                </c:pt>
                <c:pt idx="44">
                  <c:v>183.45137888260223</c:v>
                </c:pt>
                <c:pt idx="45">
                  <c:v>181.2946199330834</c:v>
                </c:pt>
                <c:pt idx="46">
                  <c:v>180.7237131523284</c:v>
                </c:pt>
                <c:pt idx="47">
                  <c:v>183.16592549222472</c:v>
                </c:pt>
                <c:pt idx="48">
                  <c:v>187.35257521776128</c:v>
                </c:pt>
                <c:pt idx="49">
                  <c:v>192.04669763730229</c:v>
                </c:pt>
                <c:pt idx="50">
                  <c:v>194.48890997719863</c:v>
                </c:pt>
                <c:pt idx="51">
                  <c:v>196.13819623271303</c:v>
                </c:pt>
                <c:pt idx="52">
                  <c:v>198.96101309311268</c:v>
                </c:pt>
                <c:pt idx="53">
                  <c:v>200.16626074137321</c:v>
                </c:pt>
                <c:pt idx="54">
                  <c:v>201.84726404026287</c:v>
                </c:pt>
                <c:pt idx="55">
                  <c:v>212.94822922160984</c:v>
                </c:pt>
                <c:pt idx="56">
                  <c:v>220.52860258830106</c:v>
                </c:pt>
                <c:pt idx="57">
                  <c:v>223.66858988245346</c:v>
                </c:pt>
                <c:pt idx="58">
                  <c:v>228.8701849959989</c:v>
                </c:pt>
                <c:pt idx="59">
                  <c:v>236.76772879644287</c:v>
                </c:pt>
                <c:pt idx="60">
                  <c:v>251.80160735632415</c:v>
                </c:pt>
                <c:pt idx="61">
                  <c:v>268.23103582471765</c:v>
                </c:pt>
                <c:pt idx="62">
                  <c:v>277.96816814092773</c:v>
                </c:pt>
                <c:pt idx="63">
                  <c:v>298.52081224810723</c:v>
                </c:pt>
                <c:pt idx="64">
                  <c:v>319.54921200591588</c:v>
                </c:pt>
                <c:pt idx="65">
                  <c:v>341.40225489148173</c:v>
                </c:pt>
                <c:pt idx="66">
                  <c:v>364.58741359880923</c:v>
                </c:pt>
                <c:pt idx="67">
                  <c:v>396.49475923433789</c:v>
                </c:pt>
                <c:pt idx="68">
                  <c:v>427.92634921923741</c:v>
                </c:pt>
                <c:pt idx="69">
                  <c:v>461.16581067652777</c:v>
                </c:pt>
                <c:pt idx="70">
                  <c:v>488.34731684914004</c:v>
                </c:pt>
                <c:pt idx="71">
                  <c:v>523.68010316919867</c:v>
                </c:pt>
                <c:pt idx="72">
                  <c:v>547.53131978740703</c:v>
                </c:pt>
                <c:pt idx="73">
                  <c:v>580.42189376756926</c:v>
                </c:pt>
                <c:pt idx="74">
                  <c:v>613.02701435735401</c:v>
                </c:pt>
                <c:pt idx="75">
                  <c:v>631.39118247163947</c:v>
                </c:pt>
                <c:pt idx="76">
                  <c:v>645.66385199051399</c:v>
                </c:pt>
                <c:pt idx="77">
                  <c:v>649.21616084854509</c:v>
                </c:pt>
                <c:pt idx="78">
                  <c:v>640.49397392034393</c:v>
                </c:pt>
                <c:pt idx="79">
                  <c:v>636.84651393218701</c:v>
                </c:pt>
                <c:pt idx="80">
                  <c:v>620.16334911679132</c:v>
                </c:pt>
                <c:pt idx="81">
                  <c:v>594.94829963344614</c:v>
                </c:pt>
                <c:pt idx="82">
                  <c:v>579.85098698681429</c:v>
                </c:pt>
                <c:pt idx="83">
                  <c:v>557.68077366749571</c:v>
                </c:pt>
                <c:pt idx="84">
                  <c:v>516.3534661495097</c:v>
                </c:pt>
                <c:pt idx="85">
                  <c:v>456.28138599673508</c:v>
                </c:pt>
                <c:pt idx="86">
                  <c:v>447.49576498178334</c:v>
                </c:pt>
                <c:pt idx="87">
                  <c:v>456.63027347386304</c:v>
                </c:pt>
                <c:pt idx="88">
                  <c:v>444.32406064425561</c:v>
                </c:pt>
                <c:pt idx="89">
                  <c:v>471.53728386024329</c:v>
                </c:pt>
                <c:pt idx="90">
                  <c:v>479.65684696431424</c:v>
                </c:pt>
                <c:pt idx="91">
                  <c:v>496.688899256838</c:v>
                </c:pt>
                <c:pt idx="92">
                  <c:v>514.70417989399527</c:v>
                </c:pt>
                <c:pt idx="93">
                  <c:v>520.85728630879908</c:v>
                </c:pt>
                <c:pt idx="94">
                  <c:v>499.0676775099837</c:v>
                </c:pt>
                <c:pt idx="95">
                  <c:v>508.64622460931736</c:v>
                </c:pt>
                <c:pt idx="96">
                  <c:v>471.25183046986575</c:v>
                </c:pt>
                <c:pt idx="97">
                  <c:v>448.7644467167944</c:v>
                </c:pt>
                <c:pt idx="98">
                  <c:v>437.75863266557332</c:v>
                </c:pt>
                <c:pt idx="99">
                  <c:v>449.96969436505492</c:v>
                </c:pt>
                <c:pt idx="100">
                  <c:v>419.99708837541817</c:v>
                </c:pt>
                <c:pt idx="101">
                  <c:v>400.01535104899364</c:v>
                </c:pt>
                <c:pt idx="102">
                  <c:v>370.74052001361292</c:v>
                </c:pt>
                <c:pt idx="103">
                  <c:v>345.90607505077105</c:v>
                </c:pt>
                <c:pt idx="104">
                  <c:v>329.19119319200007</c:v>
                </c:pt>
                <c:pt idx="105">
                  <c:v>318.02679392390257</c:v>
                </c:pt>
                <c:pt idx="106">
                  <c:v>305.84744926779621</c:v>
                </c:pt>
                <c:pt idx="107">
                  <c:v>301.50221432538325</c:v>
                </c:pt>
                <c:pt idx="108">
                  <c:v>290.27438097053522</c:v>
                </c:pt>
                <c:pt idx="109">
                  <c:v>279.55402030969157</c:v>
                </c:pt>
                <c:pt idx="110">
                  <c:v>263.06115775454754</c:v>
                </c:pt>
                <c:pt idx="111">
                  <c:v>247.45637241391123</c:v>
                </c:pt>
                <c:pt idx="112">
                  <c:v>234.70612097704989</c:v>
                </c:pt>
                <c:pt idx="113">
                  <c:v>220.75062189192801</c:v>
                </c:pt>
                <c:pt idx="114">
                  <c:v>206.03391376579944</c:v>
                </c:pt>
                <c:pt idx="115">
                  <c:v>192.42730215780563</c:v>
                </c:pt>
                <c:pt idx="116">
                  <c:v>174.951211258028</c:v>
                </c:pt>
                <c:pt idx="117">
                  <c:v>163.81852903330574</c:v>
                </c:pt>
                <c:pt idx="118">
                  <c:v>155.3500784521068</c:v>
                </c:pt>
                <c:pt idx="119">
                  <c:v>147.38910056491227</c:v>
                </c:pt>
                <c:pt idx="120">
                  <c:v>141.87033501761405</c:v>
                </c:pt>
                <c:pt idx="121">
                  <c:v>140.12589763197383</c:v>
                </c:pt>
                <c:pt idx="122">
                  <c:v>142.15578840799157</c:v>
                </c:pt>
                <c:pt idx="123">
                  <c:v>134.73400025817674</c:v>
                </c:pt>
                <c:pt idx="124">
                  <c:v>130.57906757601543</c:v>
                </c:pt>
                <c:pt idx="125">
                  <c:v>126.74130532760694</c:v>
                </c:pt>
                <c:pt idx="126">
                  <c:v>121.76172951768842</c:v>
                </c:pt>
                <c:pt idx="127">
                  <c:v>118.68517631028656</c:v>
                </c:pt>
                <c:pt idx="128">
                  <c:v>114.6571118016264</c:v>
                </c:pt>
                <c:pt idx="129">
                  <c:v>109.07491216757762</c:v>
                </c:pt>
                <c:pt idx="130">
                  <c:v>105.26886696254438</c:v>
                </c:pt>
                <c:pt idx="131">
                  <c:v>101.14565132375837</c:v>
                </c:pt>
                <c:pt idx="132">
                  <c:v>96.927284554846537</c:v>
                </c:pt>
                <c:pt idx="133">
                  <c:v>92.994371176312185</c:v>
                </c:pt>
                <c:pt idx="134">
                  <c:v>90.012969099036155</c:v>
                </c:pt>
                <c:pt idx="135">
                  <c:v>87.570756759139826</c:v>
                </c:pt>
                <c:pt idx="136">
                  <c:v>87.729341976016215</c:v>
                </c:pt>
                <c:pt idx="137">
                  <c:v>86.492377284380396</c:v>
                </c:pt>
                <c:pt idx="138">
                  <c:v>85.636017113247917</c:v>
                </c:pt>
                <c:pt idx="139">
                  <c:v>83.193804773351602</c:v>
                </c:pt>
                <c:pt idx="140">
                  <c:v>82.115425298592172</c:v>
                </c:pt>
                <c:pt idx="141">
                  <c:v>79.038872091190299</c:v>
                </c:pt>
                <c:pt idx="142">
                  <c:v>78.563116440561146</c:v>
                </c:pt>
                <c:pt idx="143">
                  <c:v>78.055643746556726</c:v>
                </c:pt>
                <c:pt idx="144">
                  <c:v>74.344749671649311</c:v>
                </c:pt>
                <c:pt idx="145">
                  <c:v>69.460324991856652</c:v>
                </c:pt>
                <c:pt idx="146">
                  <c:v>66.003167263951454</c:v>
                </c:pt>
                <c:pt idx="147">
                  <c:v>62.260556145668772</c:v>
                </c:pt>
                <c:pt idx="148">
                  <c:v>58.835115461138855</c:v>
                </c:pt>
                <c:pt idx="149">
                  <c:v>54.775333909103388</c:v>
                </c:pt>
                <c:pt idx="150">
                  <c:v>52.682009046335111</c:v>
                </c:pt>
                <c:pt idx="151">
                  <c:v>49.764041055809621</c:v>
                </c:pt>
                <c:pt idx="152">
                  <c:v>48.146471843670504</c:v>
                </c:pt>
                <c:pt idx="153">
                  <c:v>46.402034458030265</c:v>
                </c:pt>
                <c:pt idx="154">
                  <c:v>45.577391330273059</c:v>
                </c:pt>
                <c:pt idx="155">
                  <c:v>43.325481250628393</c:v>
                </c:pt>
                <c:pt idx="156">
                  <c:v>44.2769925518867</c:v>
                </c:pt>
                <c:pt idx="157">
                  <c:v>42.342252905994805</c:v>
                </c:pt>
                <c:pt idx="158">
                  <c:v>42.786291513248685</c:v>
                </c:pt>
                <c:pt idx="159">
                  <c:v>40.502664390228738</c:v>
                </c:pt>
                <c:pt idx="160">
                  <c:v>40.280645086601801</c:v>
                </c:pt>
                <c:pt idx="161">
                  <c:v>41.200439344484835</c:v>
                </c:pt>
                <c:pt idx="162">
                  <c:v>43.57921759763061</c:v>
                </c:pt>
                <c:pt idx="163">
                  <c:v>44.245275508511426</c:v>
                </c:pt>
                <c:pt idx="164">
                  <c:v>44.625880029014752</c:v>
                </c:pt>
                <c:pt idx="165">
                  <c:v>42.659423339747576</c:v>
                </c:pt>
                <c:pt idx="166">
                  <c:v>43.230330120502565</c:v>
                </c:pt>
                <c:pt idx="167">
                  <c:v>42.627706296372303</c:v>
                </c:pt>
                <c:pt idx="168">
                  <c:v>42.342252905994805</c:v>
                </c:pt>
                <c:pt idx="169">
                  <c:v>41.422458648111771</c:v>
                </c:pt>
                <c:pt idx="170">
                  <c:v>40.185493956475973</c:v>
                </c:pt>
                <c:pt idx="171">
                  <c:v>39.487719002219876</c:v>
                </c:pt>
                <c:pt idx="172">
                  <c:v>39.297416741968213</c:v>
                </c:pt>
                <c:pt idx="173">
                  <c:v>35.967127187564131</c:v>
                </c:pt>
                <c:pt idx="174">
                  <c:v>30.162908249888432</c:v>
                </c:pt>
              </c:numCache>
            </c:numRef>
          </c:val>
          <c:smooth val="0"/>
          <c:extLst xmlns:c16r2="http://schemas.microsoft.com/office/drawing/2015/06/chart">
            <c:ext xmlns:c16="http://schemas.microsoft.com/office/drawing/2014/chart" uri="{C3380CC4-5D6E-409C-BE32-E72D297353CC}">
              <c16:uniqueId val="{00000001-AB09-41F0-9B7D-9162AAB48942}"/>
            </c:ext>
          </c:extLst>
        </c:ser>
        <c:ser>
          <c:idx val="2"/>
          <c:order val="2"/>
          <c:tx>
            <c:strRef>
              <c:f>'Cases by nation'!$S$2</c:f>
              <c:strCache>
                <c:ptCount val="1"/>
                <c:pt idx="0">
                  <c:v>Northern Ireland</c:v>
                </c:pt>
              </c:strCache>
            </c:strRef>
          </c:tx>
          <c:spPr>
            <a:ln w="28575" cap="rnd">
              <a:solidFill>
                <a:schemeClr val="accent3"/>
              </a:solidFill>
              <a:round/>
            </a:ln>
            <a:effectLst/>
          </c:spPr>
          <c:marker>
            <c:symbol val="none"/>
          </c:marker>
          <c:cat>
            <c:numRef>
              <c:f>'Cases by nation'!$P$248:$P$422</c:f>
              <c:numCache>
                <c:formatCode>m/d/yyyy</c:formatCode>
                <c:ptCount val="175"/>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pt idx="169">
                  <c:v>44274</c:v>
                </c:pt>
                <c:pt idx="170">
                  <c:v>44275</c:v>
                </c:pt>
                <c:pt idx="171">
                  <c:v>44276</c:v>
                </c:pt>
                <c:pt idx="172">
                  <c:v>44277</c:v>
                </c:pt>
                <c:pt idx="173">
                  <c:v>44278</c:v>
                </c:pt>
                <c:pt idx="174">
                  <c:v>44279</c:v>
                </c:pt>
              </c:numCache>
            </c:numRef>
          </c:cat>
          <c:val>
            <c:numRef>
              <c:f>'Cases by nation'!$S$248:$S$422</c:f>
              <c:numCache>
                <c:formatCode>General</c:formatCode>
                <c:ptCount val="175"/>
                <c:pt idx="0">
                  <c:v>136.93009383381556</c:v>
                </c:pt>
                <c:pt idx="1">
                  <c:v>160.90474196360816</c:v>
                </c:pt>
                <c:pt idx="2">
                  <c:v>179.59863059344647</c:v>
                </c:pt>
                <c:pt idx="3">
                  <c:v>197.65882808329025</c:v>
                </c:pt>
                <c:pt idx="4">
                  <c:v>219.5739800081007</c:v>
                </c:pt>
                <c:pt idx="5">
                  <c:v>241.48913193291111</c:v>
                </c:pt>
                <c:pt idx="6">
                  <c:v>262.08409398273301</c:v>
                </c:pt>
                <c:pt idx="7">
                  <c:v>288.54069907750409</c:v>
                </c:pt>
                <c:pt idx="8">
                  <c:v>296.0921851624388</c:v>
                </c:pt>
                <c:pt idx="9">
                  <c:v>305.49193707235747</c:v>
                </c:pt>
                <c:pt idx="10">
                  <c:v>317.00399278225791</c:v>
                </c:pt>
                <c:pt idx="11">
                  <c:v>337.91580040207702</c:v>
                </c:pt>
                <c:pt idx="12">
                  <c:v>352.75473459694871</c:v>
                </c:pt>
                <c:pt idx="13">
                  <c:v>354.44457763693407</c:v>
                </c:pt>
                <c:pt idx="14">
                  <c:v>361.15114220187604</c:v>
                </c:pt>
                <c:pt idx="15">
                  <c:v>368.06893714681621</c:v>
                </c:pt>
                <c:pt idx="16">
                  <c:v>370.28685613679698</c:v>
                </c:pt>
                <c:pt idx="17">
                  <c:v>368.17455233681528</c:v>
                </c:pt>
                <c:pt idx="18">
                  <c:v>364.74205866184496</c:v>
                </c:pt>
                <c:pt idx="19">
                  <c:v>363.63309916685455</c:v>
                </c:pt>
                <c:pt idx="20">
                  <c:v>366.27347891683172</c:v>
                </c:pt>
                <c:pt idx="21">
                  <c:v>364.63644347184589</c:v>
                </c:pt>
                <c:pt idx="22">
                  <c:v>359.98937511188609</c:v>
                </c:pt>
                <c:pt idx="23">
                  <c:v>354.60300042193268</c:v>
                </c:pt>
                <c:pt idx="24">
                  <c:v>348.74135737698339</c:v>
                </c:pt>
                <c:pt idx="25">
                  <c:v>340.76741053205234</c:v>
                </c:pt>
                <c:pt idx="26">
                  <c:v>327.9351649471634</c:v>
                </c:pt>
                <c:pt idx="27">
                  <c:v>308.92443074732779</c:v>
                </c:pt>
                <c:pt idx="28">
                  <c:v>288.59350667250368</c:v>
                </c:pt>
                <c:pt idx="29">
                  <c:v>278.40164083759186</c:v>
                </c:pt>
                <c:pt idx="30">
                  <c:v>266.46712436769508</c:v>
                </c:pt>
                <c:pt idx="31">
                  <c:v>255.00787625279418</c:v>
                </c:pt>
                <c:pt idx="32">
                  <c:v>244.71039522788325</c:v>
                </c:pt>
                <c:pt idx="33">
                  <c:v>235.94433445795906</c:v>
                </c:pt>
                <c:pt idx="34">
                  <c:v>227.38950406803309</c:v>
                </c:pt>
                <c:pt idx="35">
                  <c:v>220.47170912309292</c:v>
                </c:pt>
                <c:pt idx="36">
                  <c:v>209.69895974318609</c:v>
                </c:pt>
                <c:pt idx="37">
                  <c:v>206.68892682821215</c:v>
                </c:pt>
                <c:pt idx="38">
                  <c:v>204.47100783823132</c:v>
                </c:pt>
                <c:pt idx="39">
                  <c:v>201.88343568325371</c:v>
                </c:pt>
                <c:pt idx="40">
                  <c:v>204.15416226823405</c:v>
                </c:pt>
                <c:pt idx="41">
                  <c:v>204.99908378822678</c:v>
                </c:pt>
                <c:pt idx="42">
                  <c:v>204.41820024323175</c:v>
                </c:pt>
                <c:pt idx="43">
                  <c:v>203.73170150823771</c:v>
                </c:pt>
                <c:pt idx="44">
                  <c:v>201.77782049325461</c:v>
                </c:pt>
                <c:pt idx="45">
                  <c:v>199.19024833827697</c:v>
                </c:pt>
                <c:pt idx="46">
                  <c:v>195.65213947330761</c:v>
                </c:pt>
                <c:pt idx="47">
                  <c:v>188.99838250336518</c:v>
                </c:pt>
                <c:pt idx="48">
                  <c:v>180.02109135344281</c:v>
                </c:pt>
                <c:pt idx="49">
                  <c:v>169.35395716353509</c:v>
                </c:pt>
                <c:pt idx="50">
                  <c:v>163.9675824735817</c:v>
                </c:pt>
                <c:pt idx="51">
                  <c:v>157.26101790863967</c:v>
                </c:pt>
                <c:pt idx="52">
                  <c:v>152.03306600368489</c:v>
                </c:pt>
                <c:pt idx="53">
                  <c:v>141.2603166237781</c:v>
                </c:pt>
                <c:pt idx="54">
                  <c:v>129.00895458388408</c:v>
                </c:pt>
                <c:pt idx="55">
                  <c:v>127.89999508889366</c:v>
                </c:pt>
                <c:pt idx="56">
                  <c:v>127.26630394889915</c:v>
                </c:pt>
                <c:pt idx="57">
                  <c:v>125.15400014891742</c:v>
                </c:pt>
                <c:pt idx="58">
                  <c:v>127.79437989889459</c:v>
                </c:pt>
                <c:pt idx="59">
                  <c:v>126.8438431889028</c:v>
                </c:pt>
                <c:pt idx="60">
                  <c:v>133.65602294384388</c:v>
                </c:pt>
                <c:pt idx="61">
                  <c:v>136.77167104881693</c:v>
                </c:pt>
                <c:pt idx="62">
                  <c:v>136.50763307381919</c:v>
                </c:pt>
                <c:pt idx="63">
                  <c:v>144.90404067874658</c:v>
                </c:pt>
                <c:pt idx="64">
                  <c:v>150.23760777370046</c:v>
                </c:pt>
                <c:pt idx="65">
                  <c:v>153.08921790367577</c:v>
                </c:pt>
                <c:pt idx="66">
                  <c:v>159.00366854362463</c:v>
                </c:pt>
                <c:pt idx="67">
                  <c:v>157.10259512364107</c:v>
                </c:pt>
                <c:pt idx="68">
                  <c:v>160.85193436860865</c:v>
                </c:pt>
                <c:pt idx="69">
                  <c:v>163.01704576358989</c:v>
                </c:pt>
                <c:pt idx="70">
                  <c:v>163.2810837385876</c:v>
                </c:pt>
                <c:pt idx="71">
                  <c:v>167.87534450354789</c:v>
                </c:pt>
                <c:pt idx="72">
                  <c:v>165.97427108356433</c:v>
                </c:pt>
                <c:pt idx="73">
                  <c:v>167.61130652855016</c:v>
                </c:pt>
                <c:pt idx="74">
                  <c:v>172.7864508385054</c:v>
                </c:pt>
                <c:pt idx="75">
                  <c:v>176.27175210847523</c:v>
                </c:pt>
                <c:pt idx="76">
                  <c:v>184.82658249840125</c:v>
                </c:pt>
                <c:pt idx="77">
                  <c:v>190.2657647833542</c:v>
                </c:pt>
                <c:pt idx="78">
                  <c:v>191.16349389834642</c:v>
                </c:pt>
                <c:pt idx="79">
                  <c:v>197.71163567828981</c:v>
                </c:pt>
                <c:pt idx="80">
                  <c:v>202.46431922824868</c:v>
                </c:pt>
                <c:pt idx="81">
                  <c:v>210.59668885817837</c:v>
                </c:pt>
                <c:pt idx="82">
                  <c:v>220.52451671809246</c:v>
                </c:pt>
                <c:pt idx="83">
                  <c:v>230.55795976800567</c:v>
                </c:pt>
                <c:pt idx="84">
                  <c:v>231.66691926299609</c:v>
                </c:pt>
                <c:pt idx="85">
                  <c:v>221.31663064308563</c:v>
                </c:pt>
                <c:pt idx="86">
                  <c:v>233.62080027797919</c:v>
                </c:pt>
                <c:pt idx="87">
                  <c:v>265.30535727770507</c:v>
                </c:pt>
                <c:pt idx="88">
                  <c:v>300.63363833239953</c:v>
                </c:pt>
                <c:pt idx="89">
                  <c:v>384.28086881167599</c:v>
                </c:pt>
                <c:pt idx="90">
                  <c:v>459.37326890102645</c:v>
                </c:pt>
                <c:pt idx="91">
                  <c:v>517.40881580552445</c:v>
                </c:pt>
                <c:pt idx="92">
                  <c:v>565.30530447011017</c:v>
                </c:pt>
                <c:pt idx="93">
                  <c:v>629.14968682455788</c:v>
                </c:pt>
                <c:pt idx="94">
                  <c:v>657.77140331431031</c:v>
                </c:pt>
                <c:pt idx="95">
                  <c:v>690.19526664402986</c:v>
                </c:pt>
                <c:pt idx="96">
                  <c:v>653.81083368934458</c:v>
                </c:pt>
                <c:pt idx="97">
                  <c:v>616.79270959466476</c:v>
                </c:pt>
                <c:pt idx="98">
                  <c:v>591.12821842488677</c:v>
                </c:pt>
                <c:pt idx="99">
                  <c:v>590.54733487989176</c:v>
                </c:pt>
                <c:pt idx="100">
                  <c:v>541.59469431531522</c:v>
                </c:pt>
                <c:pt idx="101">
                  <c:v>502.0418056606573</c:v>
                </c:pt>
                <c:pt idx="102">
                  <c:v>462.96418536099537</c:v>
                </c:pt>
                <c:pt idx="103">
                  <c:v>436.45477267122465</c:v>
                </c:pt>
                <c:pt idx="104">
                  <c:v>411.74081821143847</c:v>
                </c:pt>
                <c:pt idx="105">
                  <c:v>394.68396502658601</c:v>
                </c:pt>
                <c:pt idx="106">
                  <c:v>374.08900297676411</c:v>
                </c:pt>
                <c:pt idx="107">
                  <c:v>357.71864852690572</c:v>
                </c:pt>
                <c:pt idx="108">
                  <c:v>343.40779028202951</c:v>
                </c:pt>
                <c:pt idx="109">
                  <c:v>324.76670924719076</c:v>
                </c:pt>
                <c:pt idx="110">
                  <c:v>311.24796492730769</c:v>
                </c:pt>
                <c:pt idx="111">
                  <c:v>296.35622313743653</c:v>
                </c:pt>
                <c:pt idx="112">
                  <c:v>287.80139274751048</c:v>
                </c:pt>
                <c:pt idx="113">
                  <c:v>275.23318513761922</c:v>
                </c:pt>
                <c:pt idx="114">
                  <c:v>263.56270664272023</c:v>
                </c:pt>
                <c:pt idx="115">
                  <c:v>254.90226106279511</c:v>
                </c:pt>
                <c:pt idx="116">
                  <c:v>239.90490408292482</c:v>
                </c:pt>
                <c:pt idx="117">
                  <c:v>227.60073444803123</c:v>
                </c:pt>
                <c:pt idx="118">
                  <c:v>218.9930964631057</c:v>
                </c:pt>
                <c:pt idx="119">
                  <c:v>206.47769644821395</c:v>
                </c:pt>
                <c:pt idx="120">
                  <c:v>202.04185846825231</c:v>
                </c:pt>
                <c:pt idx="121">
                  <c:v>198.29251922328476</c:v>
                </c:pt>
                <c:pt idx="122">
                  <c:v>195.38810149830988</c:v>
                </c:pt>
                <c:pt idx="123">
                  <c:v>189.7904964283583</c:v>
                </c:pt>
                <c:pt idx="124">
                  <c:v>180.17951413844145</c:v>
                </c:pt>
                <c:pt idx="125">
                  <c:v>172.83925843350494</c:v>
                </c:pt>
                <c:pt idx="126">
                  <c:v>166.55515462855931</c:v>
                </c:pt>
                <c:pt idx="127">
                  <c:v>161.5384331036027</c:v>
                </c:pt>
                <c:pt idx="128">
                  <c:v>156.94417233864243</c:v>
                </c:pt>
                <c:pt idx="129">
                  <c:v>151.13533688869268</c:v>
                </c:pt>
                <c:pt idx="130">
                  <c:v>143.21419763876119</c:v>
                </c:pt>
                <c:pt idx="131">
                  <c:v>137.0885166188142</c:v>
                </c:pt>
                <c:pt idx="132">
                  <c:v>130.3819520538722</c:v>
                </c:pt>
                <c:pt idx="133">
                  <c:v>124.8899621739197</c:v>
                </c:pt>
                <c:pt idx="134">
                  <c:v>116.96882292398821</c:v>
                </c:pt>
                <c:pt idx="135">
                  <c:v>110.73752671404212</c:v>
                </c:pt>
                <c:pt idx="136">
                  <c:v>108.99487607905719</c:v>
                </c:pt>
                <c:pt idx="137">
                  <c:v>109.41733683905355</c:v>
                </c:pt>
                <c:pt idx="138">
                  <c:v>108.5196077240613</c:v>
                </c:pt>
                <c:pt idx="139">
                  <c:v>107.99153177406588</c:v>
                </c:pt>
                <c:pt idx="140">
                  <c:v>107.19941784907273</c:v>
                </c:pt>
                <c:pt idx="141">
                  <c:v>108.1499545590645</c:v>
                </c:pt>
                <c:pt idx="142">
                  <c:v>110.36787354904531</c:v>
                </c:pt>
                <c:pt idx="143">
                  <c:v>107.14661025407318</c:v>
                </c:pt>
                <c:pt idx="144">
                  <c:v>100.96812163912664</c:v>
                </c:pt>
                <c:pt idx="145">
                  <c:v>97.95808872415266</c:v>
                </c:pt>
                <c:pt idx="146">
                  <c:v>94.948055809178697</c:v>
                </c:pt>
                <c:pt idx="147">
                  <c:v>93.416635554191942</c:v>
                </c:pt>
                <c:pt idx="148">
                  <c:v>87.238146939245397</c:v>
                </c:pt>
                <c:pt idx="149">
                  <c:v>83.277577314279654</c:v>
                </c:pt>
                <c:pt idx="150">
                  <c:v>80.003506424307972</c:v>
                </c:pt>
                <c:pt idx="151">
                  <c:v>76.518205154338119</c:v>
                </c:pt>
                <c:pt idx="152">
                  <c:v>74.300286164357303</c:v>
                </c:pt>
                <c:pt idx="153">
                  <c:v>68.385835524408463</c:v>
                </c:pt>
                <c:pt idx="154">
                  <c:v>64.319650709443636</c:v>
                </c:pt>
                <c:pt idx="155">
                  <c:v>62.78823045445688</c:v>
                </c:pt>
                <c:pt idx="156">
                  <c:v>62.101731719462819</c:v>
                </c:pt>
                <c:pt idx="157">
                  <c:v>64.161227924445001</c:v>
                </c:pt>
                <c:pt idx="158">
                  <c:v>65.903878559429927</c:v>
                </c:pt>
                <c:pt idx="159">
                  <c:v>64.742111469439976</c:v>
                </c:pt>
                <c:pt idx="160">
                  <c:v>66.484762104424917</c:v>
                </c:pt>
                <c:pt idx="161">
                  <c:v>67.593721599415318</c:v>
                </c:pt>
                <c:pt idx="162">
                  <c:v>69.177949449401609</c:v>
                </c:pt>
                <c:pt idx="163">
                  <c:v>68.808296284404804</c:v>
                </c:pt>
                <c:pt idx="164">
                  <c:v>66.273531724426732</c:v>
                </c:pt>
                <c:pt idx="165">
                  <c:v>63.791574759448203</c:v>
                </c:pt>
                <c:pt idx="166">
                  <c:v>63.157883619453685</c:v>
                </c:pt>
                <c:pt idx="167">
                  <c:v>60.253465894478815</c:v>
                </c:pt>
                <c:pt idx="168">
                  <c:v>59.725389944483375</c:v>
                </c:pt>
                <c:pt idx="169">
                  <c:v>57.349048169503931</c:v>
                </c:pt>
                <c:pt idx="170">
                  <c:v>56.556934244510778</c:v>
                </c:pt>
                <c:pt idx="171">
                  <c:v>56.66254943450987</c:v>
                </c:pt>
                <c:pt idx="172">
                  <c:v>56.609741839510328</c:v>
                </c:pt>
                <c:pt idx="173">
                  <c:v>55.078321584523565</c:v>
                </c:pt>
                <c:pt idx="174">
                  <c:v>55.659205129518554</c:v>
                </c:pt>
              </c:numCache>
            </c:numRef>
          </c:val>
          <c:smooth val="0"/>
          <c:extLst xmlns:c16r2="http://schemas.microsoft.com/office/drawing/2015/06/chart">
            <c:ext xmlns:c16="http://schemas.microsoft.com/office/drawing/2014/chart" uri="{C3380CC4-5D6E-409C-BE32-E72D297353CC}">
              <c16:uniqueId val="{00000002-AB09-41F0-9B7D-9162AAB48942}"/>
            </c:ext>
          </c:extLst>
        </c:ser>
        <c:ser>
          <c:idx val="3"/>
          <c:order val="3"/>
          <c:tx>
            <c:strRef>
              <c:f>'Cases by nation'!$T$2</c:f>
              <c:strCache>
                <c:ptCount val="1"/>
                <c:pt idx="0">
                  <c:v>England</c:v>
                </c:pt>
              </c:strCache>
            </c:strRef>
          </c:tx>
          <c:spPr>
            <a:ln w="28575" cap="rnd">
              <a:solidFill>
                <a:schemeClr val="accent4"/>
              </a:solidFill>
              <a:round/>
            </a:ln>
            <a:effectLst/>
          </c:spPr>
          <c:marker>
            <c:symbol val="none"/>
          </c:marker>
          <c:cat>
            <c:numRef>
              <c:f>'Cases by nation'!$P$248:$P$422</c:f>
              <c:numCache>
                <c:formatCode>m/d/yyyy</c:formatCode>
                <c:ptCount val="175"/>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pt idx="169">
                  <c:v>44274</c:v>
                </c:pt>
                <c:pt idx="170">
                  <c:v>44275</c:v>
                </c:pt>
                <c:pt idx="171">
                  <c:v>44276</c:v>
                </c:pt>
                <c:pt idx="172">
                  <c:v>44277</c:v>
                </c:pt>
                <c:pt idx="173">
                  <c:v>44278</c:v>
                </c:pt>
                <c:pt idx="174">
                  <c:v>44279</c:v>
                </c:pt>
              </c:numCache>
            </c:numRef>
          </c:cat>
          <c:val>
            <c:numRef>
              <c:f>'Cases by nation'!$T$248:$T$422</c:f>
              <c:numCache>
                <c:formatCode>General</c:formatCode>
                <c:ptCount val="175"/>
                <c:pt idx="0">
                  <c:v>101.01451382319256</c:v>
                </c:pt>
                <c:pt idx="1">
                  <c:v>110.84272252680331</c:v>
                </c:pt>
                <c:pt idx="2">
                  <c:v>118.0397712358285</c:v>
                </c:pt>
                <c:pt idx="3">
                  <c:v>124.80155039814639</c:v>
                </c:pt>
                <c:pt idx="4">
                  <c:v>134.50184315333706</c:v>
                </c:pt>
                <c:pt idx="5">
                  <c:v>144.40999932471038</c:v>
                </c:pt>
                <c:pt idx="6">
                  <c:v>152.72275936162194</c:v>
                </c:pt>
                <c:pt idx="7">
                  <c:v>159.76168974551672</c:v>
                </c:pt>
                <c:pt idx="8">
                  <c:v>162.30934905155033</c:v>
                </c:pt>
                <c:pt idx="9">
                  <c:v>163.10527050838647</c:v>
                </c:pt>
                <c:pt idx="10">
                  <c:v>162.7979169100993</c:v>
                </c:pt>
                <c:pt idx="11">
                  <c:v>166.63006553151803</c:v>
                </c:pt>
                <c:pt idx="12">
                  <c:v>168.67849731663432</c:v>
                </c:pt>
                <c:pt idx="13">
                  <c:v>170.89926031003876</c:v>
                </c:pt>
                <c:pt idx="14">
                  <c:v>170.85662166056542</c:v>
                </c:pt>
                <c:pt idx="15">
                  <c:v>173.59793149962385</c:v>
                </c:pt>
                <c:pt idx="16">
                  <c:v>177.51180419919987</c:v>
                </c:pt>
                <c:pt idx="17">
                  <c:v>181.41501723640755</c:v>
                </c:pt>
                <c:pt idx="18">
                  <c:v>191.92189111080273</c:v>
                </c:pt>
                <c:pt idx="19">
                  <c:v>202.37724328375094</c:v>
                </c:pt>
                <c:pt idx="20">
                  <c:v>211.34734916671022</c:v>
                </c:pt>
                <c:pt idx="21">
                  <c:v>219.12712608520474</c:v>
                </c:pt>
                <c:pt idx="22">
                  <c:v>225.442976038447</c:v>
                </c:pt>
                <c:pt idx="23">
                  <c:v>227.5020674859316</c:v>
                </c:pt>
                <c:pt idx="24">
                  <c:v>229.82765049262477</c:v>
                </c:pt>
                <c:pt idx="25">
                  <c:v>230.97356419722144</c:v>
                </c:pt>
                <c:pt idx="26">
                  <c:v>229.47943485525894</c:v>
                </c:pt>
                <c:pt idx="27">
                  <c:v>227.2515654202756</c:v>
                </c:pt>
                <c:pt idx="28">
                  <c:v>227.88581533119191</c:v>
                </c:pt>
                <c:pt idx="29">
                  <c:v>230.62001872867148</c:v>
                </c:pt>
                <c:pt idx="30">
                  <c:v>232.10881823944982</c:v>
                </c:pt>
                <c:pt idx="31">
                  <c:v>232.47124675997341</c:v>
                </c:pt>
                <c:pt idx="32">
                  <c:v>241.65809911108897</c:v>
                </c:pt>
                <c:pt idx="33">
                  <c:v>244.88620019830171</c:v>
                </c:pt>
                <c:pt idx="34">
                  <c:v>245.68567487592733</c:v>
                </c:pt>
                <c:pt idx="35">
                  <c:v>247.28107101038907</c:v>
                </c:pt>
                <c:pt idx="36">
                  <c:v>249.38102449695234</c:v>
                </c:pt>
                <c:pt idx="37">
                  <c:v>253.41215348258012</c:v>
                </c:pt>
                <c:pt idx="38">
                  <c:v>261.58633790870323</c:v>
                </c:pt>
                <c:pt idx="39">
                  <c:v>261.90079794856933</c:v>
                </c:pt>
                <c:pt idx="40">
                  <c:v>265.77736182985615</c:v>
                </c:pt>
                <c:pt idx="41">
                  <c:v>272.81451560335614</c:v>
                </c:pt>
                <c:pt idx="42">
                  <c:v>274.75457415439433</c:v>
                </c:pt>
                <c:pt idx="43">
                  <c:v>276.24337366517267</c:v>
                </c:pt>
                <c:pt idx="44">
                  <c:v>275.22892912978551</c:v>
                </c:pt>
                <c:pt idx="45">
                  <c:v>268.58795947430883</c:v>
                </c:pt>
                <c:pt idx="46">
                  <c:v>260.83305510134045</c:v>
                </c:pt>
                <c:pt idx="47">
                  <c:v>253.47255823600068</c:v>
                </c:pt>
                <c:pt idx="48">
                  <c:v>242.05250661871762</c:v>
                </c:pt>
                <c:pt idx="49">
                  <c:v>230.58626313117171</c:v>
                </c:pt>
                <c:pt idx="50">
                  <c:v>218.18907579679063</c:v>
                </c:pt>
                <c:pt idx="51">
                  <c:v>208.53675152225753</c:v>
                </c:pt>
                <c:pt idx="52">
                  <c:v>201.09097735797107</c:v>
                </c:pt>
                <c:pt idx="53">
                  <c:v>187.70777125451843</c:v>
                </c:pt>
                <c:pt idx="54">
                  <c:v>176.48314678065492</c:v>
                </c:pt>
                <c:pt idx="55">
                  <c:v>168.84905191452776</c:v>
                </c:pt>
                <c:pt idx="56">
                  <c:v>163.08395118364979</c:v>
                </c:pt>
                <c:pt idx="57">
                  <c:v>158.7863306388135</c:v>
                </c:pt>
                <c:pt idx="58">
                  <c:v>156.27242693027964</c:v>
                </c:pt>
                <c:pt idx="59">
                  <c:v>154.26841040503146</c:v>
                </c:pt>
                <c:pt idx="60">
                  <c:v>152.21287217833628</c:v>
                </c:pt>
                <c:pt idx="61">
                  <c:v>151.31035409781671</c:v>
                </c:pt>
                <c:pt idx="62">
                  <c:v>150.47357060190191</c:v>
                </c:pt>
                <c:pt idx="63">
                  <c:v>150.97102151242453</c:v>
                </c:pt>
                <c:pt idx="64">
                  <c:v>152.13647793136317</c:v>
                </c:pt>
                <c:pt idx="65">
                  <c:v>153.90065205332368</c:v>
                </c:pt>
                <c:pt idx="66">
                  <c:v>157.43255351803413</c:v>
                </c:pt>
                <c:pt idx="67">
                  <c:v>161.64134354313427</c:v>
                </c:pt>
                <c:pt idx="68">
                  <c:v>167.25720900085545</c:v>
                </c:pt>
                <c:pt idx="69">
                  <c:v>174.43826821632811</c:v>
                </c:pt>
                <c:pt idx="70">
                  <c:v>185.12635635098508</c:v>
                </c:pt>
                <c:pt idx="71">
                  <c:v>197.48445825668225</c:v>
                </c:pt>
                <c:pt idx="72">
                  <c:v>207.84920329949952</c:v>
                </c:pt>
                <c:pt idx="73">
                  <c:v>220.69409645335088</c:v>
                </c:pt>
                <c:pt idx="74">
                  <c:v>242.20174189187438</c:v>
                </c:pt>
                <c:pt idx="75">
                  <c:v>264.28678570868306</c:v>
                </c:pt>
                <c:pt idx="76">
                  <c:v>286.71471533167335</c:v>
                </c:pt>
                <c:pt idx="77">
                  <c:v>306.31605781665849</c:v>
                </c:pt>
                <c:pt idx="78">
                  <c:v>327.56431813755233</c:v>
                </c:pt>
                <c:pt idx="79">
                  <c:v>337.72475298497636</c:v>
                </c:pt>
                <c:pt idx="80">
                  <c:v>356.96366694943788</c:v>
                </c:pt>
                <c:pt idx="81">
                  <c:v>380.22127362676412</c:v>
                </c:pt>
                <c:pt idx="82">
                  <c:v>401.21192544042299</c:v>
                </c:pt>
                <c:pt idx="83">
                  <c:v>414.67685562203297</c:v>
                </c:pt>
                <c:pt idx="84">
                  <c:v>413.127651357834</c:v>
                </c:pt>
                <c:pt idx="85">
                  <c:v>379.07358331177267</c:v>
                </c:pt>
                <c:pt idx="86">
                  <c:v>405.63746193367945</c:v>
                </c:pt>
                <c:pt idx="87">
                  <c:v>429.64302158718425</c:v>
                </c:pt>
                <c:pt idx="88">
                  <c:v>425.09667558708668</c:v>
                </c:pt>
                <c:pt idx="89">
                  <c:v>481.28375593061418</c:v>
                </c:pt>
                <c:pt idx="90">
                  <c:v>526.10052974791085</c:v>
                </c:pt>
                <c:pt idx="91">
                  <c:v>558.06352735938265</c:v>
                </c:pt>
                <c:pt idx="92">
                  <c:v>585.7004786597023</c:v>
                </c:pt>
                <c:pt idx="93">
                  <c:v>616.8373524376276</c:v>
                </c:pt>
                <c:pt idx="94">
                  <c:v>629.41930725305986</c:v>
                </c:pt>
                <c:pt idx="95">
                  <c:v>681.1382124538577</c:v>
                </c:pt>
                <c:pt idx="96">
                  <c:v>655.47685191247047</c:v>
                </c:pt>
                <c:pt idx="97">
                  <c:v>634.94811880143959</c:v>
                </c:pt>
                <c:pt idx="98">
                  <c:v>635.24303612696372</c:v>
                </c:pt>
                <c:pt idx="99">
                  <c:v>660.41227558901255</c:v>
                </c:pt>
                <c:pt idx="100">
                  <c:v>627.07595814241949</c:v>
                </c:pt>
                <c:pt idx="101">
                  <c:v>597.44564997921987</c:v>
                </c:pt>
                <c:pt idx="102">
                  <c:v>567.11891054128864</c:v>
                </c:pt>
                <c:pt idx="103">
                  <c:v>543.36562956383443</c:v>
                </c:pt>
                <c:pt idx="104">
                  <c:v>525.31704456383784</c:v>
                </c:pt>
                <c:pt idx="105">
                  <c:v>510.56762506684277</c:v>
                </c:pt>
                <c:pt idx="106">
                  <c:v>500.68789466178504</c:v>
                </c:pt>
                <c:pt idx="107">
                  <c:v>486.85698273886197</c:v>
                </c:pt>
                <c:pt idx="108">
                  <c:v>475.07627921145001</c:v>
                </c:pt>
                <c:pt idx="109">
                  <c:v>455.00768819265267</c:v>
                </c:pt>
                <c:pt idx="110">
                  <c:v>439.55295436895233</c:v>
                </c:pt>
                <c:pt idx="111">
                  <c:v>422.86880615210333</c:v>
                </c:pt>
                <c:pt idx="112">
                  <c:v>405.51309920604882</c:v>
                </c:pt>
                <c:pt idx="113">
                  <c:v>388.00815698683755</c:v>
                </c:pt>
                <c:pt idx="114">
                  <c:v>374.22699015496681</c:v>
                </c:pt>
                <c:pt idx="115">
                  <c:v>355.15330095721458</c:v>
                </c:pt>
                <c:pt idx="116">
                  <c:v>330.98073992660574</c:v>
                </c:pt>
                <c:pt idx="117">
                  <c:v>310.48398580267997</c:v>
                </c:pt>
                <c:pt idx="118">
                  <c:v>295.36858456437182</c:v>
                </c:pt>
                <c:pt idx="119">
                  <c:v>283.11530267196343</c:v>
                </c:pt>
                <c:pt idx="120">
                  <c:v>270.2402071414017</c:v>
                </c:pt>
                <c:pt idx="121">
                  <c:v>261.5330395968615</c:v>
                </c:pt>
                <c:pt idx="122">
                  <c:v>258.45417378280558</c:v>
                </c:pt>
                <c:pt idx="123">
                  <c:v>246.00013491579338</c:v>
                </c:pt>
                <c:pt idx="124">
                  <c:v>233.96004627075175</c:v>
                </c:pt>
                <c:pt idx="125">
                  <c:v>223.57931173438197</c:v>
                </c:pt>
                <c:pt idx="126">
                  <c:v>213.4810582507732</c:v>
                </c:pt>
                <c:pt idx="127">
                  <c:v>203.35260239045414</c:v>
                </c:pt>
                <c:pt idx="128">
                  <c:v>195.51419732893376</c:v>
                </c:pt>
                <c:pt idx="129">
                  <c:v>189.15570872621814</c:v>
                </c:pt>
                <c:pt idx="130">
                  <c:v>178.03945748643278</c:v>
                </c:pt>
                <c:pt idx="131">
                  <c:v>168.39246304308384</c:v>
                </c:pt>
                <c:pt idx="132">
                  <c:v>158.47364720934215</c:v>
                </c:pt>
                <c:pt idx="133">
                  <c:v>149.64744676835548</c:v>
                </c:pt>
                <c:pt idx="134">
                  <c:v>143.54656667287475</c:v>
                </c:pt>
                <c:pt idx="135">
                  <c:v>138.48855687909673</c:v>
                </c:pt>
                <c:pt idx="136">
                  <c:v>133.8107417097896</c:v>
                </c:pt>
                <c:pt idx="137">
                  <c:v>131.29861461165046</c:v>
                </c:pt>
                <c:pt idx="138">
                  <c:v>128.71542309772241</c:v>
                </c:pt>
                <c:pt idx="139">
                  <c:v>125.45534302340465</c:v>
                </c:pt>
                <c:pt idx="140">
                  <c:v>123.08712136723814</c:v>
                </c:pt>
                <c:pt idx="141">
                  <c:v>120.11662878726034</c:v>
                </c:pt>
                <c:pt idx="142">
                  <c:v>118.61361639332419</c:v>
                </c:pt>
                <c:pt idx="143">
                  <c:v>117.32379724675489</c:v>
                </c:pt>
                <c:pt idx="144">
                  <c:v>112.75080209073643</c:v>
                </c:pt>
                <c:pt idx="145">
                  <c:v>108.04633776550843</c:v>
                </c:pt>
                <c:pt idx="146">
                  <c:v>103.19263816712363</c:v>
                </c:pt>
                <c:pt idx="147">
                  <c:v>97.374239124403971</c:v>
                </c:pt>
                <c:pt idx="148">
                  <c:v>91.630457718262676</c:v>
                </c:pt>
                <c:pt idx="149">
                  <c:v>86.666608275405025</c:v>
                </c:pt>
                <c:pt idx="150">
                  <c:v>81.596162208863959</c:v>
                </c:pt>
                <c:pt idx="151">
                  <c:v>74.507486733916934</c:v>
                </c:pt>
                <c:pt idx="152">
                  <c:v>70.076620409476362</c:v>
                </c:pt>
                <c:pt idx="153">
                  <c:v>66.200056528189535</c:v>
                </c:pt>
                <c:pt idx="154">
                  <c:v>63.014594090450181</c:v>
                </c:pt>
                <c:pt idx="155">
                  <c:v>61.166919279937673</c:v>
                </c:pt>
                <c:pt idx="156">
                  <c:v>60.470488005206036</c:v>
                </c:pt>
                <c:pt idx="157">
                  <c:v>59.774056730474399</c:v>
                </c:pt>
                <c:pt idx="158">
                  <c:v>59.440053976266363</c:v>
                </c:pt>
                <c:pt idx="159">
                  <c:v>58.809357286139509</c:v>
                </c:pt>
                <c:pt idx="160">
                  <c:v>58.80047423416589</c:v>
                </c:pt>
                <c:pt idx="161">
                  <c:v>58.736516259955835</c:v>
                </c:pt>
                <c:pt idx="162">
                  <c:v>58.850219325218148</c:v>
                </c:pt>
                <c:pt idx="163">
                  <c:v>58.393630453774186</c:v>
                </c:pt>
                <c:pt idx="164">
                  <c:v>58.507333519036493</c:v>
                </c:pt>
                <c:pt idx="165">
                  <c:v>58.20353314153877</c:v>
                </c:pt>
                <c:pt idx="166">
                  <c:v>57.33299404812422</c:v>
                </c:pt>
                <c:pt idx="167">
                  <c:v>57.05939604733679</c:v>
                </c:pt>
                <c:pt idx="168">
                  <c:v>56.737829565891822</c:v>
                </c:pt>
                <c:pt idx="169">
                  <c:v>55.789119615109442</c:v>
                </c:pt>
                <c:pt idx="170">
                  <c:v>55.494202289585331</c:v>
                </c:pt>
                <c:pt idx="171">
                  <c:v>57.313451333782254</c:v>
                </c:pt>
                <c:pt idx="172">
                  <c:v>56.634786162997855</c:v>
                </c:pt>
                <c:pt idx="173">
                  <c:v>55.282785652613221</c:v>
                </c:pt>
                <c:pt idx="174">
                  <c:v>49.876560221469411</c:v>
                </c:pt>
              </c:numCache>
            </c:numRef>
          </c:val>
          <c:smooth val="0"/>
          <c:extLst xmlns:c16r2="http://schemas.microsoft.com/office/drawing/2015/06/chart">
            <c:ext xmlns:c16="http://schemas.microsoft.com/office/drawing/2014/chart" uri="{C3380CC4-5D6E-409C-BE32-E72D297353CC}">
              <c16:uniqueId val="{00000003-AB09-41F0-9B7D-9162AAB48942}"/>
            </c:ext>
          </c:extLst>
        </c:ser>
        <c:dLbls>
          <c:showLegendKey val="0"/>
          <c:showVal val="0"/>
          <c:showCatName val="0"/>
          <c:showSerName val="0"/>
          <c:showPercent val="0"/>
          <c:showBubbleSize val="0"/>
        </c:dLbls>
        <c:marker val="1"/>
        <c:smooth val="0"/>
        <c:axId val="90907008"/>
        <c:axId val="90908544"/>
      </c:lineChart>
      <c:dateAx>
        <c:axId val="9090700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908544"/>
        <c:crosses val="autoZero"/>
        <c:auto val="1"/>
        <c:lblOffset val="100"/>
        <c:baseTimeUnit val="days"/>
      </c:dateAx>
      <c:valAx>
        <c:axId val="90908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907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effectLst/>
              </a:rPr>
              <a:t>Cases per 100,000 by age group, England and Wales</a:t>
            </a:r>
            <a:r>
              <a:rPr lang="en-GB" sz="1400" b="0" i="0" u="none" strike="noStrike" baseline="0"/>
              <a:t> </a:t>
            </a:r>
            <a:endParaRPr lang="en-GB"/>
          </a:p>
        </c:rich>
      </c:tx>
      <c:overlay val="0"/>
      <c:spPr>
        <a:noFill/>
        <a:ln>
          <a:noFill/>
        </a:ln>
        <a:effectLst/>
      </c:spPr>
    </c:title>
    <c:autoTitleDeleted val="0"/>
    <c:plotArea>
      <c:layout/>
      <c:lineChart>
        <c:grouping val="standard"/>
        <c:varyColors val="0"/>
        <c:ser>
          <c:idx val="0"/>
          <c:order val="0"/>
          <c:tx>
            <c:strRef>
              <c:f>Table!$K$4</c:f>
              <c:strCache>
                <c:ptCount val="1"/>
                <c:pt idx="0">
                  <c:v>&lt;1</c:v>
                </c:pt>
              </c:strCache>
            </c:strRef>
          </c:tx>
          <c:spPr>
            <a:ln w="28575" cap="rnd">
              <a:solidFill>
                <a:schemeClr val="accent1"/>
              </a:solidFill>
              <a:round/>
            </a:ln>
            <a:effectLst/>
          </c:spPr>
          <c:marker>
            <c:symbol val="none"/>
          </c:marker>
          <c:cat>
            <c:strRef>
              <c:f>Table!$J$5:$J$16</c:f>
              <c:strCache>
                <c:ptCount val="12"/>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strCache>
            </c:strRef>
          </c:cat>
          <c:val>
            <c:numRef>
              <c:f>Table!$K$5:$K$16</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xmlns:c16r2="http://schemas.microsoft.com/office/drawing/2015/06/chart">
            <c:ext xmlns:c16="http://schemas.microsoft.com/office/drawing/2014/chart" uri="{C3380CC4-5D6E-409C-BE32-E72D297353CC}">
              <c16:uniqueId val="{00000000-A761-4A43-BA18-CB6AC116066A}"/>
            </c:ext>
          </c:extLst>
        </c:ser>
        <c:ser>
          <c:idx val="1"/>
          <c:order val="1"/>
          <c:tx>
            <c:strRef>
              <c:f>Table!$L$4</c:f>
              <c:strCache>
                <c:ptCount val="1"/>
                <c:pt idx="0">
                  <c:v>1-14</c:v>
                </c:pt>
              </c:strCache>
            </c:strRef>
          </c:tx>
          <c:spPr>
            <a:ln w="28575" cap="rnd">
              <a:solidFill>
                <a:schemeClr val="accent2"/>
              </a:solidFill>
              <a:round/>
            </a:ln>
            <a:effectLst/>
          </c:spPr>
          <c:marker>
            <c:symbol val="none"/>
          </c:marker>
          <c:cat>
            <c:strRef>
              <c:f>Table!$J$5:$J$16</c:f>
              <c:strCache>
                <c:ptCount val="12"/>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strCache>
            </c:strRef>
          </c:cat>
          <c:val>
            <c:numRef>
              <c:f>Table!$L$5:$L$16</c:f>
              <c:numCache>
                <c:formatCode>General</c:formatCode>
                <c:ptCount val="12"/>
                <c:pt idx="0">
                  <c:v>0</c:v>
                </c:pt>
                <c:pt idx="1">
                  <c:v>1.9855361632650802E-2</c:v>
                </c:pt>
                <c:pt idx="2">
                  <c:v>0</c:v>
                </c:pt>
                <c:pt idx="3">
                  <c:v>0</c:v>
                </c:pt>
                <c:pt idx="4">
                  <c:v>0</c:v>
                </c:pt>
                <c:pt idx="5">
                  <c:v>0</c:v>
                </c:pt>
                <c:pt idx="6">
                  <c:v>0</c:v>
                </c:pt>
                <c:pt idx="7">
                  <c:v>0</c:v>
                </c:pt>
                <c:pt idx="8">
                  <c:v>9.9276808163254009E-3</c:v>
                </c:pt>
                <c:pt idx="9">
                  <c:v>0</c:v>
                </c:pt>
                <c:pt idx="10">
                  <c:v>0</c:v>
                </c:pt>
                <c:pt idx="11">
                  <c:v>9.9276808163254009E-3</c:v>
                </c:pt>
              </c:numCache>
            </c:numRef>
          </c:val>
          <c:smooth val="0"/>
          <c:extLst xmlns:c16r2="http://schemas.microsoft.com/office/drawing/2015/06/chart">
            <c:ext xmlns:c16="http://schemas.microsoft.com/office/drawing/2014/chart" uri="{C3380CC4-5D6E-409C-BE32-E72D297353CC}">
              <c16:uniqueId val="{00000001-A761-4A43-BA18-CB6AC116066A}"/>
            </c:ext>
          </c:extLst>
        </c:ser>
        <c:ser>
          <c:idx val="2"/>
          <c:order val="2"/>
          <c:tx>
            <c:strRef>
              <c:f>Table!$M$4</c:f>
              <c:strCache>
                <c:ptCount val="1"/>
                <c:pt idx="0">
                  <c:v>15-44</c:v>
                </c:pt>
              </c:strCache>
            </c:strRef>
          </c:tx>
          <c:spPr>
            <a:ln w="28575" cap="rnd">
              <a:solidFill>
                <a:schemeClr val="accent3"/>
              </a:solidFill>
              <a:round/>
            </a:ln>
            <a:effectLst/>
          </c:spPr>
          <c:marker>
            <c:symbol val="none"/>
          </c:marker>
          <c:cat>
            <c:strRef>
              <c:f>Table!$J$5:$J$16</c:f>
              <c:strCache>
                <c:ptCount val="12"/>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strCache>
            </c:strRef>
          </c:cat>
          <c:val>
            <c:numRef>
              <c:f>Table!$M$5:$M$16</c:f>
              <c:numCache>
                <c:formatCode>General</c:formatCode>
                <c:ptCount val="12"/>
                <c:pt idx="0">
                  <c:v>0.137987088859679</c:v>
                </c:pt>
                <c:pt idx="1">
                  <c:v>0.249266999230388</c:v>
                </c:pt>
                <c:pt idx="2">
                  <c:v>0.36944930243075402</c:v>
                </c:pt>
                <c:pt idx="3">
                  <c:v>0.41841246299386597</c:v>
                </c:pt>
                <c:pt idx="4">
                  <c:v>0.46737562355697798</c:v>
                </c:pt>
                <c:pt idx="5">
                  <c:v>0.36944930243075402</c:v>
                </c:pt>
                <c:pt idx="6">
                  <c:v>0.40951007016420898</c:v>
                </c:pt>
                <c:pt idx="7">
                  <c:v>0.18695024942279101</c:v>
                </c:pt>
                <c:pt idx="8">
                  <c:v>0.195852642252448</c:v>
                </c:pt>
                <c:pt idx="9">
                  <c:v>0.169145463763478</c:v>
                </c:pt>
                <c:pt idx="10">
                  <c:v>8.0121535466910504E-2</c:v>
                </c:pt>
                <c:pt idx="11">
                  <c:v>6.2316749807597001E-2</c:v>
                </c:pt>
              </c:numCache>
            </c:numRef>
          </c:val>
          <c:smooth val="0"/>
          <c:extLst xmlns:c16r2="http://schemas.microsoft.com/office/drawing/2015/06/chart">
            <c:ext xmlns:c16="http://schemas.microsoft.com/office/drawing/2014/chart" uri="{C3380CC4-5D6E-409C-BE32-E72D297353CC}">
              <c16:uniqueId val="{00000002-A761-4A43-BA18-CB6AC116066A}"/>
            </c:ext>
          </c:extLst>
        </c:ser>
        <c:ser>
          <c:idx val="3"/>
          <c:order val="3"/>
          <c:tx>
            <c:strRef>
              <c:f>Table!$N$4</c:f>
              <c:strCache>
                <c:ptCount val="1"/>
                <c:pt idx="0">
                  <c:v>45-64</c:v>
                </c:pt>
              </c:strCache>
            </c:strRef>
          </c:tx>
          <c:spPr>
            <a:ln w="28575" cap="rnd">
              <a:solidFill>
                <a:schemeClr val="accent4"/>
              </a:solidFill>
              <a:round/>
            </a:ln>
            <a:effectLst/>
          </c:spPr>
          <c:marker>
            <c:symbol val="none"/>
          </c:marker>
          <c:cat>
            <c:strRef>
              <c:f>Table!$J$5:$J$16</c:f>
              <c:strCache>
                <c:ptCount val="12"/>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strCache>
            </c:strRef>
          </c:cat>
          <c:val>
            <c:numRef>
              <c:f>Table!$N$5:$N$16</c:f>
              <c:numCache>
                <c:formatCode>General</c:formatCode>
                <c:ptCount val="12"/>
                <c:pt idx="0">
                  <c:v>2.2053547588799001</c:v>
                </c:pt>
                <c:pt idx="1">
                  <c:v>3.2423965800198502</c:v>
                </c:pt>
                <c:pt idx="2">
                  <c:v>4.4697815202297999</c:v>
                </c:pt>
                <c:pt idx="3">
                  <c:v>5.52651400885975</c:v>
                </c:pt>
                <c:pt idx="4">
                  <c:v>5.9334544703197301</c:v>
                </c:pt>
                <c:pt idx="5">
                  <c:v>5.4018064480897596</c:v>
                </c:pt>
                <c:pt idx="6">
                  <c:v>4.4500908527398</c:v>
                </c:pt>
                <c:pt idx="7">
                  <c:v>3.6624641531398301</c:v>
                </c:pt>
                <c:pt idx="8">
                  <c:v>2.9929814584798602</c:v>
                </c:pt>
                <c:pt idx="9">
                  <c:v>2.0412658631299099</c:v>
                </c:pt>
                <c:pt idx="10">
                  <c:v>1.5424356200499301</c:v>
                </c:pt>
                <c:pt idx="11">
                  <c:v>1.07642315611995</c:v>
                </c:pt>
              </c:numCache>
            </c:numRef>
          </c:val>
          <c:smooth val="0"/>
          <c:extLst xmlns:c16r2="http://schemas.microsoft.com/office/drawing/2015/06/chart">
            <c:ext xmlns:c16="http://schemas.microsoft.com/office/drawing/2014/chart" uri="{C3380CC4-5D6E-409C-BE32-E72D297353CC}">
              <c16:uniqueId val="{00000003-A761-4A43-BA18-CB6AC116066A}"/>
            </c:ext>
          </c:extLst>
        </c:ser>
        <c:ser>
          <c:idx val="4"/>
          <c:order val="4"/>
          <c:tx>
            <c:strRef>
              <c:f>Table!$O$4</c:f>
              <c:strCache>
                <c:ptCount val="1"/>
                <c:pt idx="0">
                  <c:v>65-74</c:v>
                </c:pt>
              </c:strCache>
            </c:strRef>
          </c:tx>
          <c:spPr>
            <a:ln w="28575" cap="rnd">
              <a:solidFill>
                <a:schemeClr val="accent5"/>
              </a:solidFill>
              <a:round/>
            </a:ln>
            <a:effectLst/>
          </c:spPr>
          <c:marker>
            <c:symbol val="none"/>
          </c:marker>
          <c:cat>
            <c:strRef>
              <c:f>Table!$J$5:$J$16</c:f>
              <c:strCache>
                <c:ptCount val="12"/>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strCache>
            </c:strRef>
          </c:cat>
          <c:val>
            <c:numRef>
              <c:f>Table!$O$5:$O$16</c:f>
              <c:numCache>
                <c:formatCode>General</c:formatCode>
                <c:ptCount val="12"/>
                <c:pt idx="0">
                  <c:v>10.425273692908201</c:v>
                </c:pt>
                <c:pt idx="1">
                  <c:v>12.395801999968301</c:v>
                </c:pt>
                <c:pt idx="2">
                  <c:v>16.774753793435401</c:v>
                </c:pt>
                <c:pt idx="3">
                  <c:v>20.917915874946601</c:v>
                </c:pt>
                <c:pt idx="4">
                  <c:v>23.730550296135</c:v>
                </c:pt>
                <c:pt idx="5">
                  <c:v>19.705283070601801</c:v>
                </c:pt>
                <c:pt idx="6">
                  <c:v>15.9663319238723</c:v>
                </c:pt>
                <c:pt idx="7">
                  <c:v>13.2547502363792</c:v>
                </c:pt>
                <c:pt idx="8">
                  <c:v>10.172641858669699</c:v>
                </c:pt>
                <c:pt idx="9">
                  <c:v>6.9726386249821903</c:v>
                </c:pt>
                <c:pt idx="10">
                  <c:v>4.7663206059660901</c:v>
                </c:pt>
                <c:pt idx="11">
                  <c:v>3.1831611114049099</c:v>
                </c:pt>
              </c:numCache>
            </c:numRef>
          </c:val>
          <c:smooth val="0"/>
          <c:extLst xmlns:c16r2="http://schemas.microsoft.com/office/drawing/2015/06/chart">
            <c:ext xmlns:c16="http://schemas.microsoft.com/office/drawing/2014/chart" uri="{C3380CC4-5D6E-409C-BE32-E72D297353CC}">
              <c16:uniqueId val="{00000004-A761-4A43-BA18-CB6AC116066A}"/>
            </c:ext>
          </c:extLst>
        </c:ser>
        <c:ser>
          <c:idx val="5"/>
          <c:order val="5"/>
          <c:tx>
            <c:strRef>
              <c:f>Table!$P$4</c:f>
              <c:strCache>
                <c:ptCount val="1"/>
                <c:pt idx="0">
                  <c:v>75-84</c:v>
                </c:pt>
              </c:strCache>
            </c:strRef>
          </c:tx>
          <c:spPr>
            <a:ln w="28575" cap="rnd">
              <a:solidFill>
                <a:schemeClr val="accent6"/>
              </a:solidFill>
              <a:round/>
            </a:ln>
            <a:effectLst/>
          </c:spPr>
          <c:marker>
            <c:symbol val="none"/>
          </c:marker>
          <c:cat>
            <c:strRef>
              <c:f>Table!$J$5:$J$16</c:f>
              <c:strCache>
                <c:ptCount val="12"/>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strCache>
            </c:strRef>
          </c:cat>
          <c:val>
            <c:numRef>
              <c:f>Table!$P$5:$P$16</c:f>
              <c:numCache>
                <c:formatCode>General</c:formatCode>
                <c:ptCount val="12"/>
                <c:pt idx="0">
                  <c:v>33.192916731648602</c:v>
                </c:pt>
                <c:pt idx="1">
                  <c:v>43.034032747564503</c:v>
                </c:pt>
                <c:pt idx="2">
                  <c:v>51.7909580159643</c:v>
                </c:pt>
                <c:pt idx="3">
                  <c:v>69.026810925195605</c:v>
                </c:pt>
                <c:pt idx="4">
                  <c:v>75.615354698562996</c:v>
                </c:pt>
                <c:pt idx="5">
                  <c:v>63.8282552896694</c:v>
                </c:pt>
                <c:pt idx="6">
                  <c:v>49.344578893363703</c:v>
                </c:pt>
                <c:pt idx="7">
                  <c:v>36.250890634899299</c:v>
                </c:pt>
                <c:pt idx="8">
                  <c:v>26.6043729582812</c:v>
                </c:pt>
                <c:pt idx="9">
                  <c:v>17.458251011285899</c:v>
                </c:pt>
                <c:pt idx="10">
                  <c:v>12.2318956130028</c:v>
                </c:pt>
                <c:pt idx="11">
                  <c:v>7.3391373678017002</c:v>
                </c:pt>
              </c:numCache>
            </c:numRef>
          </c:val>
          <c:smooth val="0"/>
          <c:extLst xmlns:c16r2="http://schemas.microsoft.com/office/drawing/2015/06/chart">
            <c:ext xmlns:c16="http://schemas.microsoft.com/office/drawing/2014/chart" uri="{C3380CC4-5D6E-409C-BE32-E72D297353CC}">
              <c16:uniqueId val="{00000005-A761-4A43-BA18-CB6AC116066A}"/>
            </c:ext>
          </c:extLst>
        </c:ser>
        <c:ser>
          <c:idx val="6"/>
          <c:order val="6"/>
          <c:tx>
            <c:strRef>
              <c:f>Table!$Q$4</c:f>
              <c:strCache>
                <c:ptCount val="1"/>
                <c:pt idx="0">
                  <c:v>85+</c:v>
                </c:pt>
              </c:strCache>
            </c:strRef>
          </c:tx>
          <c:spPr>
            <a:ln w="28575" cap="rnd">
              <a:solidFill>
                <a:schemeClr val="accent1">
                  <a:lumMod val="60000"/>
                </a:schemeClr>
              </a:solidFill>
              <a:round/>
            </a:ln>
            <a:effectLst/>
          </c:spPr>
          <c:marker>
            <c:symbol val="none"/>
          </c:marker>
          <c:cat>
            <c:strRef>
              <c:f>Table!$J$5:$J$16</c:f>
              <c:strCache>
                <c:ptCount val="12"/>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strCache>
            </c:strRef>
          </c:cat>
          <c:val>
            <c:numRef>
              <c:f>Table!$Q$5:$Q$16</c:f>
              <c:numCache>
                <c:formatCode>General</c:formatCode>
                <c:ptCount val="12"/>
                <c:pt idx="0">
                  <c:v>111.44524433914199</c:v>
                </c:pt>
                <c:pt idx="1">
                  <c:v>134.665816145723</c:v>
                </c:pt>
                <c:pt idx="2">
                  <c:v>165.44657412188801</c:v>
                </c:pt>
                <c:pt idx="3">
                  <c:v>231.12569147015199</c:v>
                </c:pt>
                <c:pt idx="4">
                  <c:v>255.426289872388</c:v>
                </c:pt>
                <c:pt idx="5">
                  <c:v>234.635777906031</c:v>
                </c:pt>
                <c:pt idx="6">
                  <c:v>174.62680018495499</c:v>
                </c:pt>
                <c:pt idx="7">
                  <c:v>122.853025255747</c:v>
                </c:pt>
                <c:pt idx="8">
                  <c:v>89.709709101586597</c:v>
                </c:pt>
                <c:pt idx="9">
                  <c:v>61.629017614558798</c:v>
                </c:pt>
                <c:pt idx="10">
                  <c:v>38.610950794663303</c:v>
                </c:pt>
                <c:pt idx="11">
                  <c:v>23.963090091093498</c:v>
                </c:pt>
              </c:numCache>
            </c:numRef>
          </c:val>
          <c:smooth val="0"/>
          <c:extLst xmlns:c16r2="http://schemas.microsoft.com/office/drawing/2015/06/chart">
            <c:ext xmlns:c16="http://schemas.microsoft.com/office/drawing/2014/chart" uri="{C3380CC4-5D6E-409C-BE32-E72D297353CC}">
              <c16:uniqueId val="{00000006-A761-4A43-BA18-CB6AC116066A}"/>
            </c:ext>
          </c:extLst>
        </c:ser>
        <c:dLbls>
          <c:showLegendKey val="0"/>
          <c:showVal val="0"/>
          <c:showCatName val="0"/>
          <c:showSerName val="0"/>
          <c:showPercent val="0"/>
          <c:showBubbleSize val="0"/>
        </c:dLbls>
        <c:marker val="1"/>
        <c:smooth val="0"/>
        <c:axId val="89800704"/>
        <c:axId val="89802240"/>
      </c:lineChart>
      <c:catAx>
        <c:axId val="8980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802240"/>
        <c:crosses val="autoZero"/>
        <c:auto val="1"/>
        <c:lblAlgn val="ctr"/>
        <c:lblOffset val="100"/>
        <c:noMultiLvlLbl val="0"/>
      </c:catAx>
      <c:valAx>
        <c:axId val="89802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80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[Critical care beds analysis v2.xlsx]Sheet1!PivotTable2</c:name>
    <c:fmtId val="26"/>
  </c:pivotSource>
  <c:chart>
    <c:autoTitleDeleted val="0"/>
    <c:pivotFmts>
      <c:pivotFmt>
        <c:idx val="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6"/>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7"/>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1"/>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2"/>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3"/>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4"/>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5"/>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6"/>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7"/>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8"/>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9"/>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1"/>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2"/>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3"/>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4"/>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5"/>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6"/>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7"/>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8"/>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9"/>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3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31"/>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32"/>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33"/>
      </c:pivotFmt>
      <c:pivotFmt>
        <c:idx val="34"/>
        <c:spPr>
          <a:solidFill>
            <a:schemeClr val="accent1"/>
          </a:solidFill>
          <a:ln w="25400">
            <a:noFill/>
          </a:ln>
          <a:effectLst/>
        </c:spPr>
        <c:marker>
          <c:spPr>
            <a:solidFill>
              <a:schemeClr val="accent1"/>
            </a:solidFill>
            <a:ln w="9525">
              <a:solidFill>
                <a:schemeClr val="accent1"/>
              </a:solidFill>
            </a:ln>
            <a:effectLst/>
          </c:spPr>
        </c:marker>
        <c:dLbl>
          <c:idx val="0"/>
          <c:delete val="1"/>
          <c:extLst xmlns:c16r2="http://schemas.microsoft.com/office/drawing/2015/06/chart">
            <c:ext xmlns:c15="http://schemas.microsoft.com/office/drawing/2012/chart" uri="{CE6537A1-D6FC-4f65-9D91-7224C49458BB}"/>
          </c:extLst>
        </c:dLbl>
      </c:pivotFmt>
      <c:pivotFmt>
        <c:idx val="35"/>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36"/>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37"/>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38"/>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39"/>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1"/>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2"/>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3"/>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4"/>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5"/>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6"/>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7"/>
        <c:spPr>
          <a:solidFill>
            <a:schemeClr val="accent2">
              <a:lumMod val="40000"/>
              <a:lumOff val="60000"/>
            </a:schemeClr>
          </a:solidFill>
          <a:ln>
            <a:noFill/>
          </a:ln>
          <a:effectLst/>
        </c:spPr>
      </c:pivotFmt>
      <c:pivotFmt>
        <c:idx val="48"/>
        <c:spPr>
          <a:solidFill>
            <a:schemeClr val="accent1">
              <a:lumMod val="40000"/>
              <a:lumOff val="60000"/>
            </a:schemeClr>
          </a:solidFill>
          <a:ln>
            <a:noFill/>
          </a:ln>
          <a:effectLst/>
        </c:spPr>
      </c:pivotFmt>
      <c:pivotFmt>
        <c:idx val="49"/>
        <c:spPr>
          <a:solidFill>
            <a:schemeClr val="accent2">
              <a:lumMod val="40000"/>
              <a:lumOff val="60000"/>
            </a:schemeClr>
          </a:solidFill>
          <a:ln>
            <a:noFill/>
          </a:ln>
          <a:effectLst/>
        </c:spPr>
      </c:pivotFmt>
      <c:pivotFmt>
        <c:idx val="50"/>
      </c:pivotFmt>
      <c:pivotFmt>
        <c:idx val="51"/>
      </c:pivotFmt>
      <c:pivotFmt>
        <c:idx val="52"/>
      </c:pivotFmt>
      <c:pivotFmt>
        <c:idx val="53"/>
        <c:spPr>
          <a:solidFill>
            <a:schemeClr val="accent1">
              <a:lumMod val="40000"/>
              <a:lumOff val="60000"/>
            </a:schemeClr>
          </a:solidFill>
          <a:ln>
            <a:noFill/>
          </a:ln>
          <a:effectLst/>
        </c:spPr>
      </c:pivotFmt>
      <c:pivotFmt>
        <c:idx val="54"/>
        <c:spPr>
          <a:solidFill>
            <a:schemeClr val="accent1">
              <a:lumMod val="40000"/>
              <a:lumOff val="60000"/>
            </a:schemeClr>
          </a:solidFill>
          <a:ln>
            <a:noFill/>
          </a:ln>
          <a:effectLst/>
        </c:spPr>
      </c:pivotFmt>
      <c:pivotFmt>
        <c:idx val="55"/>
        <c:spPr>
          <a:solidFill>
            <a:schemeClr val="accent2">
              <a:lumMod val="40000"/>
              <a:lumOff val="60000"/>
            </a:schemeClr>
          </a:solidFill>
          <a:ln>
            <a:noFill/>
          </a:ln>
          <a:effectLst/>
        </c:spPr>
      </c:pivotFmt>
      <c:pivotFmt>
        <c:idx val="56"/>
        <c:spPr>
          <a:solidFill>
            <a:schemeClr val="accent1">
              <a:lumMod val="40000"/>
              <a:lumOff val="60000"/>
            </a:schemeClr>
          </a:solidFill>
          <a:ln>
            <a:noFill/>
          </a:ln>
          <a:effectLst/>
        </c:spPr>
      </c:pivotFmt>
      <c:pivotFmt>
        <c:idx val="57"/>
        <c:spPr>
          <a:solidFill>
            <a:schemeClr val="accent2">
              <a:lumMod val="40000"/>
              <a:lumOff val="60000"/>
            </a:schemeClr>
          </a:solidFill>
          <a:ln>
            <a:noFill/>
          </a:ln>
          <a:effectLst/>
        </c:spPr>
      </c:pivotFmt>
      <c:pivotFmt>
        <c:idx val="58"/>
        <c:spPr>
          <a:solidFill>
            <a:schemeClr val="accent1">
              <a:lumMod val="40000"/>
              <a:lumOff val="60000"/>
            </a:schemeClr>
          </a:solidFill>
          <a:ln>
            <a:noFill/>
          </a:ln>
          <a:effectLst/>
        </c:spPr>
      </c:pivotFmt>
      <c:pivotFmt>
        <c:idx val="59"/>
        <c:spPr>
          <a:solidFill>
            <a:schemeClr val="accent2">
              <a:lumMod val="40000"/>
              <a:lumOff val="60000"/>
            </a:schemeClr>
          </a:solidFill>
          <a:ln>
            <a:noFill/>
          </a:ln>
          <a:effectLst/>
        </c:spPr>
      </c:pivotFmt>
      <c:pivotFmt>
        <c:idx val="60"/>
        <c:spPr>
          <a:solidFill>
            <a:schemeClr val="accent1">
              <a:lumMod val="40000"/>
              <a:lumOff val="60000"/>
            </a:schemeClr>
          </a:solidFill>
          <a:ln>
            <a:noFill/>
          </a:ln>
          <a:effectLst/>
        </c:spPr>
      </c:pivotFmt>
      <c:pivotFmt>
        <c:idx val="61"/>
        <c:spPr>
          <a:solidFill>
            <a:schemeClr val="accent2">
              <a:lumMod val="40000"/>
              <a:lumOff val="60000"/>
            </a:schemeClr>
          </a:solidFill>
          <a:ln>
            <a:noFill/>
          </a:ln>
          <a:effectLst/>
        </c:spPr>
      </c:pivotFmt>
      <c:pivotFmt>
        <c:idx val="62"/>
        <c:spPr>
          <a:solidFill>
            <a:schemeClr val="accent1">
              <a:lumMod val="40000"/>
              <a:lumOff val="60000"/>
            </a:schemeClr>
          </a:solidFill>
          <a:ln>
            <a:noFill/>
          </a:ln>
          <a:effectLst/>
        </c:spPr>
      </c:pivotFmt>
      <c:pivotFmt>
        <c:idx val="63"/>
        <c:spPr>
          <a:solidFill>
            <a:schemeClr val="accent2">
              <a:lumMod val="40000"/>
              <a:lumOff val="60000"/>
            </a:schemeClr>
          </a:solidFill>
          <a:ln>
            <a:noFill/>
          </a:ln>
          <a:effectLst/>
        </c:spPr>
      </c:pivotFmt>
      <c:pivotFmt>
        <c:idx val="64"/>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65"/>
        <c:spPr>
          <a:solidFill>
            <a:schemeClr val="accent1">
              <a:lumMod val="40000"/>
              <a:lumOff val="60000"/>
            </a:schemeClr>
          </a:solidFill>
          <a:ln>
            <a:noFill/>
          </a:ln>
          <a:effectLst/>
        </c:spPr>
      </c:pivotFmt>
      <c:pivotFmt>
        <c:idx val="66"/>
        <c:spPr>
          <a:solidFill>
            <a:schemeClr val="accent1">
              <a:lumMod val="40000"/>
              <a:lumOff val="60000"/>
            </a:schemeClr>
          </a:solidFill>
          <a:ln>
            <a:noFill/>
          </a:ln>
          <a:effectLst/>
        </c:spPr>
      </c:pivotFmt>
      <c:pivotFmt>
        <c:idx val="67"/>
        <c:spPr>
          <a:solidFill>
            <a:schemeClr val="accent1">
              <a:lumMod val="40000"/>
              <a:lumOff val="60000"/>
            </a:schemeClr>
          </a:solidFill>
          <a:ln>
            <a:noFill/>
          </a:ln>
          <a:effectLst/>
        </c:spPr>
      </c:pivotFmt>
      <c:pivotFmt>
        <c:idx val="68"/>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69"/>
        <c:spPr>
          <a:solidFill>
            <a:schemeClr val="accent2">
              <a:lumMod val="40000"/>
              <a:lumOff val="60000"/>
            </a:schemeClr>
          </a:solidFill>
          <a:ln>
            <a:noFill/>
          </a:ln>
          <a:effectLst/>
        </c:spPr>
      </c:pivotFmt>
      <c:pivotFmt>
        <c:idx val="70"/>
        <c:spPr>
          <a:solidFill>
            <a:schemeClr val="accent2">
              <a:lumMod val="40000"/>
              <a:lumOff val="60000"/>
            </a:schemeClr>
          </a:solidFill>
          <a:ln>
            <a:noFill/>
          </a:ln>
          <a:effectLst/>
        </c:spPr>
      </c:pivotFmt>
      <c:pivotFmt>
        <c:idx val="71"/>
        <c:spPr>
          <a:solidFill>
            <a:schemeClr val="accent2">
              <a:lumMod val="40000"/>
              <a:lumOff val="60000"/>
            </a:schemeClr>
          </a:solidFill>
          <a:ln>
            <a:noFill/>
          </a:ln>
          <a:effectLst/>
        </c:spPr>
      </c:pivotFmt>
      <c:pivotFmt>
        <c:idx val="72"/>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73"/>
        <c:spPr>
          <a:solidFill>
            <a:schemeClr val="accent1">
              <a:lumMod val="40000"/>
              <a:lumOff val="60000"/>
            </a:schemeClr>
          </a:solidFill>
          <a:ln>
            <a:noFill/>
          </a:ln>
          <a:effectLst/>
        </c:spPr>
      </c:pivotFmt>
      <c:pivotFmt>
        <c:idx val="74"/>
        <c:spPr>
          <a:solidFill>
            <a:schemeClr val="accent1">
              <a:lumMod val="40000"/>
              <a:lumOff val="60000"/>
            </a:schemeClr>
          </a:solidFill>
          <a:ln>
            <a:noFill/>
          </a:ln>
          <a:effectLst/>
        </c:spPr>
      </c:pivotFmt>
      <c:pivotFmt>
        <c:idx val="75"/>
        <c:spPr>
          <a:solidFill>
            <a:schemeClr val="accent1">
              <a:lumMod val="40000"/>
              <a:lumOff val="60000"/>
            </a:schemeClr>
          </a:solidFill>
          <a:ln>
            <a:noFill/>
          </a:ln>
          <a:effectLst/>
        </c:spPr>
      </c:pivotFmt>
      <c:pivotFmt>
        <c:idx val="76"/>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77"/>
        <c:spPr>
          <a:solidFill>
            <a:schemeClr val="accent2">
              <a:lumMod val="40000"/>
              <a:lumOff val="60000"/>
            </a:schemeClr>
          </a:solidFill>
          <a:ln>
            <a:noFill/>
          </a:ln>
          <a:effectLst/>
        </c:spPr>
      </c:pivotFmt>
      <c:pivotFmt>
        <c:idx val="78"/>
        <c:spPr>
          <a:solidFill>
            <a:schemeClr val="accent2">
              <a:lumMod val="40000"/>
              <a:lumOff val="60000"/>
            </a:schemeClr>
          </a:solidFill>
          <a:ln>
            <a:noFill/>
          </a:ln>
          <a:effectLst/>
        </c:spPr>
      </c:pivotFmt>
      <c:pivotFmt>
        <c:idx val="79"/>
        <c:spPr>
          <a:solidFill>
            <a:schemeClr val="accent2">
              <a:lumMod val="40000"/>
              <a:lumOff val="60000"/>
            </a:schemeClr>
          </a:solidFill>
          <a:ln>
            <a:noFill/>
          </a:ln>
          <a:effectLst/>
        </c:spPr>
      </c:pivotFmt>
    </c:pivotFmts>
    <c:plotArea>
      <c:layout/>
      <c:barChart>
        <c:barDir val="col"/>
        <c:grouping val="clustered"/>
        <c:varyColors val="0"/>
        <c:ser>
          <c:idx val="0"/>
          <c:order val="0"/>
          <c:tx>
            <c:strRef>
              <c:f>Sheet1!$M$9:$M$10</c:f>
              <c:strCache>
                <c:ptCount val="1"/>
                <c:pt idx="0">
                  <c:v>Adult critical care beds open</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F699-47EB-A90D-D5F339E1AE11}"/>
              </c:ext>
            </c:extLst>
          </c:dPt>
          <c:dPt>
            <c:idx val="2"/>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3-F699-47EB-A90D-D5F339E1AE11}"/>
              </c:ext>
            </c:extLst>
          </c:dPt>
          <c:dPt>
            <c:idx val="4"/>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5-F699-47EB-A90D-D5F339E1AE11}"/>
              </c:ext>
            </c:extLst>
          </c:dPt>
          <c:cat>
            <c:multiLvlStrRef>
              <c:f>Sheet1!$K$11:$L$19</c:f>
              <c:multiLvlStrCache>
                <c:ptCount val="6"/>
                <c:lvl>
                  <c:pt idx="0">
                    <c:v>2020</c:v>
                  </c:pt>
                  <c:pt idx="1">
                    <c:v>2021</c:v>
                  </c:pt>
                  <c:pt idx="2">
                    <c:v>2020</c:v>
                  </c:pt>
                  <c:pt idx="3">
                    <c:v>2021</c:v>
                  </c:pt>
                  <c:pt idx="4">
                    <c:v>2020</c:v>
                  </c:pt>
                  <c:pt idx="5">
                    <c:v>2021</c:v>
                  </c:pt>
                </c:lvl>
                <c:lvl>
                  <c:pt idx="0">
                    <c:v>January</c:v>
                  </c:pt>
                  <c:pt idx="2">
                    <c:v>February</c:v>
                  </c:pt>
                  <c:pt idx="4">
                    <c:v>March</c:v>
                  </c:pt>
                </c:lvl>
              </c:multiLvlStrCache>
            </c:multiLvlStrRef>
          </c:cat>
          <c:val>
            <c:numRef>
              <c:f>Sheet1!$M$11:$M$19</c:f>
              <c:numCache>
                <c:formatCode>General</c:formatCode>
                <c:ptCount val="6"/>
                <c:pt idx="0">
                  <c:v>4123</c:v>
                </c:pt>
                <c:pt idx="1">
                  <c:v>6222</c:v>
                </c:pt>
                <c:pt idx="2">
                  <c:v>4122</c:v>
                </c:pt>
                <c:pt idx="3">
                  <c:v>5744</c:v>
                </c:pt>
                <c:pt idx="4">
                  <c:v>3766</c:v>
                </c:pt>
                <c:pt idx="5">
                  <c:v>4845</c:v>
                </c:pt>
              </c:numCache>
            </c:numRef>
          </c:val>
          <c:extLst xmlns:c16r2="http://schemas.microsoft.com/office/drawing/2015/06/chart">
            <c:ext xmlns:c16="http://schemas.microsoft.com/office/drawing/2014/chart" uri="{C3380CC4-5D6E-409C-BE32-E72D297353CC}">
              <c16:uniqueId val="{00000006-F699-47EB-A90D-D5F339E1AE11}"/>
            </c:ext>
          </c:extLst>
        </c:ser>
        <c:ser>
          <c:idx val="1"/>
          <c:order val="1"/>
          <c:tx>
            <c:strRef>
              <c:f>Sheet1!$N$9:$N$10</c:f>
              <c:strCache>
                <c:ptCount val="1"/>
                <c:pt idx="0">
                  <c:v>Beds occupied</c:v>
                </c:pt>
              </c:strCache>
            </c:strRef>
          </c:tx>
          <c:spPr>
            <a:solidFill>
              <a:schemeClr val="accent2"/>
            </a:solidFill>
            <a:ln>
              <a:noFill/>
            </a:ln>
            <a:effectLst/>
          </c:spPr>
          <c:invertIfNegative val="0"/>
          <c:dPt>
            <c:idx val="0"/>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8-F699-47EB-A90D-D5F339E1AE11}"/>
              </c:ext>
            </c:extLst>
          </c:dPt>
          <c:dPt>
            <c:idx val="2"/>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A-F699-47EB-A90D-D5F339E1AE11}"/>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C-F699-47EB-A90D-D5F339E1AE11}"/>
              </c:ext>
            </c:extLst>
          </c:dPt>
          <c:cat>
            <c:multiLvlStrRef>
              <c:f>Sheet1!$K$11:$L$19</c:f>
              <c:multiLvlStrCache>
                <c:ptCount val="6"/>
                <c:lvl>
                  <c:pt idx="0">
                    <c:v>2020</c:v>
                  </c:pt>
                  <c:pt idx="1">
                    <c:v>2021</c:v>
                  </c:pt>
                  <c:pt idx="2">
                    <c:v>2020</c:v>
                  </c:pt>
                  <c:pt idx="3">
                    <c:v>2021</c:v>
                  </c:pt>
                  <c:pt idx="4">
                    <c:v>2020</c:v>
                  </c:pt>
                  <c:pt idx="5">
                    <c:v>2021</c:v>
                  </c:pt>
                </c:lvl>
                <c:lvl>
                  <c:pt idx="0">
                    <c:v>January</c:v>
                  </c:pt>
                  <c:pt idx="2">
                    <c:v>February</c:v>
                  </c:pt>
                  <c:pt idx="4">
                    <c:v>March</c:v>
                  </c:pt>
                </c:lvl>
              </c:multiLvlStrCache>
            </c:multiLvlStrRef>
          </c:cat>
          <c:val>
            <c:numRef>
              <c:f>Sheet1!$N$11:$N$19</c:f>
              <c:numCache>
                <c:formatCode>General</c:formatCode>
                <c:ptCount val="6"/>
                <c:pt idx="0">
                  <c:v>3423</c:v>
                </c:pt>
                <c:pt idx="1">
                  <c:v>5436</c:v>
                </c:pt>
                <c:pt idx="2">
                  <c:v>3342</c:v>
                </c:pt>
                <c:pt idx="3">
                  <c:v>4444</c:v>
                </c:pt>
                <c:pt idx="4">
                  <c:v>2661</c:v>
                </c:pt>
                <c:pt idx="5">
                  <c:v>3324</c:v>
                </c:pt>
              </c:numCache>
            </c:numRef>
          </c:val>
          <c:extLst xmlns:c16r2="http://schemas.microsoft.com/office/drawing/2015/06/chart">
            <c:ext xmlns:c16="http://schemas.microsoft.com/office/drawing/2014/chart" uri="{C3380CC4-5D6E-409C-BE32-E72D297353CC}">
              <c16:uniqueId val="{0000000D-F699-47EB-A90D-D5F339E1AE11}"/>
            </c:ext>
          </c:extLst>
        </c:ser>
        <c:dLbls>
          <c:showLegendKey val="0"/>
          <c:showVal val="0"/>
          <c:showCatName val="0"/>
          <c:showSerName val="0"/>
          <c:showPercent val="0"/>
          <c:showBubbleSize val="0"/>
        </c:dLbls>
        <c:gapWidth val="96"/>
        <c:axId val="91201536"/>
        <c:axId val="91203072"/>
      </c:barChart>
      <c:catAx>
        <c:axId val="91201536"/>
        <c:scaling>
          <c:orientation val="minMax"/>
        </c:scaling>
        <c:delete val="0"/>
        <c:axPos val="b"/>
        <c:numFmt formatCode="General" sourceLinked="1"/>
        <c:majorTickMark val="none"/>
        <c:minorTickMark val="none"/>
        <c:tickLblPos val="nextTo"/>
        <c:spPr>
          <a:noFill/>
          <a:ln w="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203072"/>
        <c:crosses val="autoZero"/>
        <c:auto val="1"/>
        <c:lblAlgn val="ctr"/>
        <c:lblOffset val="100"/>
        <c:noMultiLvlLbl val="0"/>
      </c:catAx>
      <c:valAx>
        <c:axId val="91203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201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Electives!$A$5</c:f>
              <c:strCache>
                <c:ptCount val="1"/>
                <c:pt idx="0">
                  <c:v>Feb18-Jan19</c:v>
                </c:pt>
              </c:strCache>
            </c:strRef>
          </c:tx>
          <c:spPr>
            <a:ln w="28575" cap="rnd">
              <a:solidFill>
                <a:schemeClr val="accent1"/>
              </a:solidFill>
              <a:round/>
            </a:ln>
            <a:effectLst/>
          </c:spPr>
          <c:marker>
            <c:symbol val="none"/>
          </c:marker>
          <c:cat>
            <c:strRef>
              <c:f>Electives!$C$4:$N$4</c:f>
              <c:strCache>
                <c:ptCount val="12"/>
                <c:pt idx="0">
                  <c:v>Feb</c:v>
                </c:pt>
                <c:pt idx="1">
                  <c:v>Mar</c:v>
                </c:pt>
                <c:pt idx="2">
                  <c:v>Apr</c:v>
                </c:pt>
                <c:pt idx="3">
                  <c:v>May</c:v>
                </c:pt>
                <c:pt idx="4">
                  <c:v>Jun</c:v>
                </c:pt>
                <c:pt idx="5">
                  <c:v>Jul</c:v>
                </c:pt>
                <c:pt idx="6">
                  <c:v>Aug</c:v>
                </c:pt>
                <c:pt idx="7">
                  <c:v>Sep</c:v>
                </c:pt>
                <c:pt idx="8">
                  <c:v>Oct</c:v>
                </c:pt>
                <c:pt idx="9">
                  <c:v>Nov</c:v>
                </c:pt>
                <c:pt idx="10">
                  <c:v>Dec</c:v>
                </c:pt>
                <c:pt idx="11">
                  <c:v>Jan </c:v>
                </c:pt>
              </c:strCache>
            </c:strRef>
          </c:cat>
          <c:val>
            <c:numRef>
              <c:f>Electives!$C$5:$N$5</c:f>
              <c:numCache>
                <c:formatCode>General</c:formatCode>
                <c:ptCount val="12"/>
                <c:pt idx="0">
                  <c:v>23664</c:v>
                </c:pt>
                <c:pt idx="1">
                  <c:v>25399</c:v>
                </c:pt>
                <c:pt idx="2">
                  <c:v>24503</c:v>
                </c:pt>
                <c:pt idx="3">
                  <c:v>28710</c:v>
                </c:pt>
                <c:pt idx="4">
                  <c:v>25977</c:v>
                </c:pt>
                <c:pt idx="5">
                  <c:v>23793</c:v>
                </c:pt>
                <c:pt idx="6">
                  <c:v>27718</c:v>
                </c:pt>
                <c:pt idx="7">
                  <c:v>24021</c:v>
                </c:pt>
                <c:pt idx="8">
                  <c:v>27955</c:v>
                </c:pt>
                <c:pt idx="9">
                  <c:v>26646</c:v>
                </c:pt>
                <c:pt idx="10">
                  <c:v>22302</c:v>
                </c:pt>
                <c:pt idx="11">
                  <c:v>26483</c:v>
                </c:pt>
              </c:numCache>
            </c:numRef>
          </c:val>
          <c:smooth val="0"/>
          <c:extLst xmlns:c16r2="http://schemas.microsoft.com/office/drawing/2015/06/chart">
            <c:ext xmlns:c16="http://schemas.microsoft.com/office/drawing/2014/chart" uri="{C3380CC4-5D6E-409C-BE32-E72D297353CC}">
              <c16:uniqueId val="{00000000-5559-48D9-AD0C-36675B85978D}"/>
            </c:ext>
          </c:extLst>
        </c:ser>
        <c:ser>
          <c:idx val="1"/>
          <c:order val="1"/>
          <c:tx>
            <c:strRef>
              <c:f>Electives!$A$6</c:f>
              <c:strCache>
                <c:ptCount val="1"/>
                <c:pt idx="0">
                  <c:v>Feb19-Jan20</c:v>
                </c:pt>
              </c:strCache>
            </c:strRef>
          </c:tx>
          <c:spPr>
            <a:ln w="28575" cap="rnd">
              <a:solidFill>
                <a:schemeClr val="accent2"/>
              </a:solidFill>
              <a:round/>
            </a:ln>
            <a:effectLst/>
          </c:spPr>
          <c:marker>
            <c:symbol val="none"/>
          </c:marker>
          <c:cat>
            <c:strRef>
              <c:f>Electives!$C$4:$N$4</c:f>
              <c:strCache>
                <c:ptCount val="12"/>
                <c:pt idx="0">
                  <c:v>Feb</c:v>
                </c:pt>
                <c:pt idx="1">
                  <c:v>Mar</c:v>
                </c:pt>
                <c:pt idx="2">
                  <c:v>Apr</c:v>
                </c:pt>
                <c:pt idx="3">
                  <c:v>May</c:v>
                </c:pt>
                <c:pt idx="4">
                  <c:v>Jun</c:v>
                </c:pt>
                <c:pt idx="5">
                  <c:v>Jul</c:v>
                </c:pt>
                <c:pt idx="6">
                  <c:v>Aug</c:v>
                </c:pt>
                <c:pt idx="7">
                  <c:v>Sep</c:v>
                </c:pt>
                <c:pt idx="8">
                  <c:v>Oct</c:v>
                </c:pt>
                <c:pt idx="9">
                  <c:v>Nov</c:v>
                </c:pt>
                <c:pt idx="10">
                  <c:v>Dec</c:v>
                </c:pt>
                <c:pt idx="11">
                  <c:v>Jan </c:v>
                </c:pt>
              </c:strCache>
            </c:strRef>
          </c:cat>
          <c:val>
            <c:numRef>
              <c:f>Electives!$C$6:$N$6</c:f>
              <c:numCache>
                <c:formatCode>General</c:formatCode>
                <c:ptCount val="12"/>
                <c:pt idx="0">
                  <c:v>25307</c:v>
                </c:pt>
                <c:pt idx="1">
                  <c:v>27141</c:v>
                </c:pt>
                <c:pt idx="2">
                  <c:v>24894</c:v>
                </c:pt>
                <c:pt idx="3">
                  <c:v>27203</c:v>
                </c:pt>
                <c:pt idx="4">
                  <c:v>24593</c:v>
                </c:pt>
                <c:pt idx="5">
                  <c:v>24545</c:v>
                </c:pt>
                <c:pt idx="6">
                  <c:v>25693</c:v>
                </c:pt>
                <c:pt idx="7">
                  <c:v>25292</c:v>
                </c:pt>
                <c:pt idx="8">
                  <c:v>26656</c:v>
                </c:pt>
                <c:pt idx="9">
                  <c:v>27060</c:v>
                </c:pt>
                <c:pt idx="10">
                  <c:v>23174</c:v>
                </c:pt>
                <c:pt idx="11">
                  <c:v>26113</c:v>
                </c:pt>
              </c:numCache>
            </c:numRef>
          </c:val>
          <c:smooth val="0"/>
          <c:extLst xmlns:c16r2="http://schemas.microsoft.com/office/drawing/2015/06/chart">
            <c:ext xmlns:c16="http://schemas.microsoft.com/office/drawing/2014/chart" uri="{C3380CC4-5D6E-409C-BE32-E72D297353CC}">
              <c16:uniqueId val="{00000001-5559-48D9-AD0C-36675B85978D}"/>
            </c:ext>
          </c:extLst>
        </c:ser>
        <c:ser>
          <c:idx val="2"/>
          <c:order val="2"/>
          <c:tx>
            <c:strRef>
              <c:f>Electives!$A$7</c:f>
              <c:strCache>
                <c:ptCount val="1"/>
                <c:pt idx="0">
                  <c:v>Feb20-Jan21</c:v>
                </c:pt>
              </c:strCache>
            </c:strRef>
          </c:tx>
          <c:spPr>
            <a:ln w="28575" cap="rnd">
              <a:solidFill>
                <a:schemeClr val="accent3"/>
              </a:solidFill>
              <a:round/>
            </a:ln>
            <a:effectLst/>
          </c:spPr>
          <c:marker>
            <c:symbol val="none"/>
          </c:marker>
          <c:cat>
            <c:strRef>
              <c:f>Electives!$C$4:$N$4</c:f>
              <c:strCache>
                <c:ptCount val="12"/>
                <c:pt idx="0">
                  <c:v>Feb</c:v>
                </c:pt>
                <c:pt idx="1">
                  <c:v>Mar</c:v>
                </c:pt>
                <c:pt idx="2">
                  <c:v>Apr</c:v>
                </c:pt>
                <c:pt idx="3">
                  <c:v>May</c:v>
                </c:pt>
                <c:pt idx="4">
                  <c:v>Jun</c:v>
                </c:pt>
                <c:pt idx="5">
                  <c:v>Jul</c:v>
                </c:pt>
                <c:pt idx="6">
                  <c:v>Aug</c:v>
                </c:pt>
                <c:pt idx="7">
                  <c:v>Sep</c:v>
                </c:pt>
                <c:pt idx="8">
                  <c:v>Oct</c:v>
                </c:pt>
                <c:pt idx="9">
                  <c:v>Nov</c:v>
                </c:pt>
                <c:pt idx="10">
                  <c:v>Dec</c:v>
                </c:pt>
                <c:pt idx="11">
                  <c:v>Jan </c:v>
                </c:pt>
              </c:strCache>
            </c:strRef>
          </c:cat>
          <c:val>
            <c:numRef>
              <c:f>Electives!$C$7:$N$7</c:f>
              <c:numCache>
                <c:formatCode>General</c:formatCode>
                <c:ptCount val="12"/>
                <c:pt idx="0">
                  <c:v>25164</c:v>
                </c:pt>
                <c:pt idx="1">
                  <c:v>17173</c:v>
                </c:pt>
                <c:pt idx="2">
                  <c:v>2948</c:v>
                </c:pt>
                <c:pt idx="3">
                  <c:v>3809</c:v>
                </c:pt>
                <c:pt idx="4">
                  <c:v>6519</c:v>
                </c:pt>
                <c:pt idx="5">
                  <c:v>10525</c:v>
                </c:pt>
                <c:pt idx="6">
                  <c:v>12844</c:v>
                </c:pt>
                <c:pt idx="7">
                  <c:v>15936</c:v>
                </c:pt>
                <c:pt idx="8">
                  <c:v>16772</c:v>
                </c:pt>
                <c:pt idx="9">
                  <c:v>16584</c:v>
                </c:pt>
                <c:pt idx="10">
                  <c:v>15483</c:v>
                </c:pt>
                <c:pt idx="11">
                  <c:v>10862</c:v>
                </c:pt>
              </c:numCache>
            </c:numRef>
          </c:val>
          <c:smooth val="0"/>
          <c:extLst xmlns:c16r2="http://schemas.microsoft.com/office/drawing/2015/06/chart">
            <c:ext xmlns:c16="http://schemas.microsoft.com/office/drawing/2014/chart" uri="{C3380CC4-5D6E-409C-BE32-E72D297353CC}">
              <c16:uniqueId val="{00000002-5559-48D9-AD0C-36675B85978D}"/>
            </c:ext>
          </c:extLst>
        </c:ser>
        <c:dLbls>
          <c:showLegendKey val="0"/>
          <c:showVal val="0"/>
          <c:showCatName val="0"/>
          <c:showSerName val="0"/>
          <c:showPercent val="0"/>
          <c:showBubbleSize val="0"/>
        </c:dLbls>
        <c:marker val="1"/>
        <c:smooth val="0"/>
        <c:axId val="102503168"/>
        <c:axId val="102504704"/>
      </c:lineChart>
      <c:catAx>
        <c:axId val="10250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504704"/>
        <c:crosses val="autoZero"/>
        <c:auto val="1"/>
        <c:lblAlgn val="ctr"/>
        <c:lblOffset val="100"/>
        <c:noMultiLvlLbl val="0"/>
      </c:catAx>
      <c:valAx>
        <c:axId val="102504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503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600" b="0" i="0" baseline="0">
                <a:effectLst/>
              </a:rPr>
              <a:t>Number of </a:t>
            </a:r>
            <a:r>
              <a:rPr lang="en-GB" sz="1600" b="1" i="0" baseline="0">
                <a:effectLst/>
              </a:rPr>
              <a:t>first doses </a:t>
            </a:r>
            <a:r>
              <a:rPr lang="en-GB" sz="1600" b="0" i="0" baseline="0">
                <a:effectLst/>
              </a:rPr>
              <a:t>delivered across the UK on a weekly basis</a:t>
            </a:r>
            <a:endParaRPr lang="en-GB" sz="160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GB"/>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Weekly!$D$8:$D$18</c:f>
              <c:strCache>
                <c:ptCount val="11"/>
                <c:pt idx="0">
                  <c:v>Upto Jan 13th</c:v>
                </c:pt>
                <c:pt idx="1">
                  <c:v>Jan 20th</c:v>
                </c:pt>
                <c:pt idx="2">
                  <c:v>Jan 27th</c:v>
                </c:pt>
                <c:pt idx="3">
                  <c:v>Feb 3rd</c:v>
                </c:pt>
                <c:pt idx="4">
                  <c:v>Feb 10th</c:v>
                </c:pt>
                <c:pt idx="5">
                  <c:v>Feb 17th</c:v>
                </c:pt>
                <c:pt idx="6">
                  <c:v>Feb 24th</c:v>
                </c:pt>
                <c:pt idx="7">
                  <c:v>March 3rd</c:v>
                </c:pt>
                <c:pt idx="8">
                  <c:v>March 10th</c:v>
                </c:pt>
                <c:pt idx="9">
                  <c:v>March 17th</c:v>
                </c:pt>
                <c:pt idx="10">
                  <c:v>March 24th </c:v>
                </c:pt>
              </c:strCache>
            </c:strRef>
          </c:cat>
          <c:val>
            <c:numRef>
              <c:f>Weekly!$E$8:$E$18</c:f>
              <c:numCache>
                <c:formatCode>#,##0</c:formatCode>
                <c:ptCount val="11"/>
                <c:pt idx="0">
                  <c:v>2924244</c:v>
                </c:pt>
                <c:pt idx="1">
                  <c:v>2053913</c:v>
                </c:pt>
                <c:pt idx="2">
                  <c:v>2515374</c:v>
                </c:pt>
                <c:pt idx="3">
                  <c:v>3003559</c:v>
                </c:pt>
                <c:pt idx="4">
                  <c:v>3023536</c:v>
                </c:pt>
                <c:pt idx="5">
                  <c:v>2908351</c:v>
                </c:pt>
                <c:pt idx="6">
                  <c:v>2272653</c:v>
                </c:pt>
                <c:pt idx="7">
                  <c:v>2286062</c:v>
                </c:pt>
                <c:pt idx="8">
                  <c:v>2068955</c:v>
                </c:pt>
                <c:pt idx="9">
                  <c:v>2690471</c:v>
                </c:pt>
                <c:pt idx="10">
                  <c:v>3244070</c:v>
                </c:pt>
              </c:numCache>
            </c:numRef>
          </c:val>
          <c:extLst xmlns:c16r2="http://schemas.microsoft.com/office/drawing/2015/06/chart">
            <c:ext xmlns:c16="http://schemas.microsoft.com/office/drawing/2014/chart" uri="{C3380CC4-5D6E-409C-BE32-E72D297353CC}">
              <c16:uniqueId val="{00000000-CA64-4336-A38D-4353C581A044}"/>
            </c:ext>
          </c:extLst>
        </c:ser>
        <c:dLbls>
          <c:showLegendKey val="0"/>
          <c:showVal val="0"/>
          <c:showCatName val="0"/>
          <c:showSerName val="0"/>
          <c:showPercent val="0"/>
          <c:showBubbleSize val="0"/>
        </c:dLbls>
        <c:gapWidth val="219"/>
        <c:overlap val="-27"/>
        <c:axId val="102614912"/>
        <c:axId val="102616448"/>
      </c:barChart>
      <c:catAx>
        <c:axId val="10261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2616448"/>
        <c:crosses val="autoZero"/>
        <c:auto val="1"/>
        <c:lblAlgn val="ctr"/>
        <c:lblOffset val="100"/>
        <c:noMultiLvlLbl val="0"/>
      </c:catAx>
      <c:valAx>
        <c:axId val="102616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26149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a:t>Number of</a:t>
            </a:r>
            <a:r>
              <a:rPr lang="en-GB" sz="1600" baseline="0"/>
              <a:t> </a:t>
            </a:r>
            <a:r>
              <a:rPr lang="en-GB" sz="1600" b="1" baseline="0"/>
              <a:t>second doses </a:t>
            </a:r>
            <a:r>
              <a:rPr lang="en-GB" sz="1600" b="0" baseline="0"/>
              <a:t>delivered across the UK on a weekly basis</a:t>
            </a:r>
            <a:endParaRPr lang="en-GB" sz="1600"/>
          </a:p>
        </c:rich>
      </c:tx>
      <c:overlay val="0"/>
      <c:spPr>
        <a:noFill/>
        <a:ln>
          <a:noFill/>
        </a:ln>
        <a:effectLst/>
      </c:spPr>
    </c:title>
    <c:autoTitleDeleted val="0"/>
    <c:plotArea>
      <c:layout/>
      <c:barChart>
        <c:barDir val="col"/>
        <c:grouping val="clustered"/>
        <c:varyColors val="0"/>
        <c:ser>
          <c:idx val="0"/>
          <c:order val="0"/>
          <c:tx>
            <c:strRef>
              <c:f>Weekly!$J$7</c:f>
              <c:strCache>
                <c:ptCount val="1"/>
                <c:pt idx="0">
                  <c:v>Second doses (weekly)</c:v>
                </c:pt>
              </c:strCache>
            </c:strRef>
          </c:tx>
          <c:spPr>
            <a:solidFill>
              <a:schemeClr val="accent4"/>
            </a:solidFill>
            <a:ln>
              <a:noFill/>
            </a:ln>
            <a:effectLst/>
          </c:spPr>
          <c:invertIfNegative val="0"/>
          <c:cat>
            <c:strRef>
              <c:f>Weekly!$I$8:$I$18</c:f>
              <c:strCache>
                <c:ptCount val="11"/>
                <c:pt idx="0">
                  <c:v>Upto Jan 13th</c:v>
                </c:pt>
                <c:pt idx="1">
                  <c:v>Jan 20th</c:v>
                </c:pt>
                <c:pt idx="2">
                  <c:v>Jan 27th</c:v>
                </c:pt>
                <c:pt idx="3">
                  <c:v>Feb 3rd</c:v>
                </c:pt>
                <c:pt idx="4">
                  <c:v>Feb 10th</c:v>
                </c:pt>
                <c:pt idx="5">
                  <c:v>Feb 17th</c:v>
                </c:pt>
                <c:pt idx="6">
                  <c:v>Feb 24th</c:v>
                </c:pt>
                <c:pt idx="7">
                  <c:v>March 3rd</c:v>
                </c:pt>
                <c:pt idx="8">
                  <c:v>March 10th</c:v>
                </c:pt>
                <c:pt idx="9">
                  <c:v>March 17th</c:v>
                </c:pt>
                <c:pt idx="10">
                  <c:v>March 24th </c:v>
                </c:pt>
              </c:strCache>
            </c:strRef>
          </c:cat>
          <c:val>
            <c:numRef>
              <c:f>Weekly!$J$8:$J$18</c:f>
              <c:numCache>
                <c:formatCode>#,##0</c:formatCode>
                <c:ptCount val="11"/>
                <c:pt idx="0">
                  <c:v>46969</c:v>
                </c:pt>
                <c:pt idx="1">
                  <c:v>26067</c:v>
                </c:pt>
                <c:pt idx="2">
                  <c:v>11792</c:v>
                </c:pt>
                <c:pt idx="3">
                  <c:v>25425</c:v>
                </c:pt>
                <c:pt idx="4">
                  <c:v>22434</c:v>
                </c:pt>
                <c:pt idx="5">
                  <c:v>49233</c:v>
                </c:pt>
                <c:pt idx="6">
                  <c:v>127080</c:v>
                </c:pt>
                <c:pt idx="7">
                  <c:v>262580</c:v>
                </c:pt>
                <c:pt idx="8">
                  <c:v>388071</c:v>
                </c:pt>
                <c:pt idx="9">
                  <c:v>529075</c:v>
                </c:pt>
                <c:pt idx="10">
                  <c:v>896200</c:v>
                </c:pt>
              </c:numCache>
            </c:numRef>
          </c:val>
          <c:extLst xmlns:c16r2="http://schemas.microsoft.com/office/drawing/2015/06/chart">
            <c:ext xmlns:c16="http://schemas.microsoft.com/office/drawing/2014/chart" uri="{C3380CC4-5D6E-409C-BE32-E72D297353CC}">
              <c16:uniqueId val="{00000000-D89E-4C80-B6DC-E348B33CBA83}"/>
            </c:ext>
          </c:extLst>
        </c:ser>
        <c:dLbls>
          <c:showLegendKey val="0"/>
          <c:showVal val="0"/>
          <c:showCatName val="0"/>
          <c:showSerName val="0"/>
          <c:showPercent val="0"/>
          <c:showBubbleSize val="0"/>
        </c:dLbls>
        <c:gapWidth val="219"/>
        <c:overlap val="-27"/>
        <c:axId val="102662144"/>
        <c:axId val="102663680"/>
      </c:barChart>
      <c:catAx>
        <c:axId val="10266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2663680"/>
        <c:crosses val="autoZero"/>
        <c:auto val="1"/>
        <c:lblAlgn val="ctr"/>
        <c:lblOffset val="100"/>
        <c:noMultiLvlLbl val="0"/>
      </c:catAx>
      <c:valAx>
        <c:axId val="102663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26621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55291-6450-40E3-B8F0-FDE5A706E303}" type="datetimeFigureOut">
              <a:rPr lang="en-GB" smtClean="0"/>
              <a:t>29/03/2021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AD57A-1EB9-4D8A-A9BC-E5BEF279E1A4}" type="slidenum">
              <a:rPr lang="en-GB" smtClean="0"/>
              <a:t>‹#›</a:t>
            </a:fld>
            <a:endParaRPr lang="en-GB"/>
          </a:p>
        </p:txBody>
      </p:sp>
    </p:spTree>
    <p:extLst>
      <p:ext uri="{BB962C8B-B14F-4D97-AF65-F5344CB8AC3E}">
        <p14:creationId xmlns:p14="http://schemas.microsoft.com/office/powerpoint/2010/main" val="258440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1</a:t>
            </a:fld>
            <a:endParaRPr lang="en-GB"/>
          </a:p>
        </p:txBody>
      </p:sp>
    </p:spTree>
    <p:extLst>
      <p:ext uri="{BB962C8B-B14F-4D97-AF65-F5344CB8AC3E}">
        <p14:creationId xmlns:p14="http://schemas.microsoft.com/office/powerpoint/2010/main" val="246525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10</a:t>
            </a:fld>
            <a:endParaRPr lang="en-GB"/>
          </a:p>
        </p:txBody>
      </p:sp>
    </p:spTree>
    <p:extLst>
      <p:ext uri="{BB962C8B-B14F-4D97-AF65-F5344CB8AC3E}">
        <p14:creationId xmlns:p14="http://schemas.microsoft.com/office/powerpoint/2010/main" val="813239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11</a:t>
            </a:fld>
            <a:endParaRPr lang="en-GB"/>
          </a:p>
        </p:txBody>
      </p:sp>
    </p:spTree>
    <p:extLst>
      <p:ext uri="{BB962C8B-B14F-4D97-AF65-F5344CB8AC3E}">
        <p14:creationId xmlns:p14="http://schemas.microsoft.com/office/powerpoint/2010/main" val="1515340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12</a:t>
            </a:fld>
            <a:endParaRPr lang="en-GB"/>
          </a:p>
        </p:txBody>
      </p:sp>
    </p:spTree>
    <p:extLst>
      <p:ext uri="{BB962C8B-B14F-4D97-AF65-F5344CB8AC3E}">
        <p14:creationId xmlns:p14="http://schemas.microsoft.com/office/powerpoint/2010/main" val="3942433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13</a:t>
            </a:fld>
            <a:endParaRPr lang="en-GB"/>
          </a:p>
        </p:txBody>
      </p:sp>
    </p:spTree>
    <p:extLst>
      <p:ext uri="{BB962C8B-B14F-4D97-AF65-F5344CB8AC3E}">
        <p14:creationId xmlns:p14="http://schemas.microsoft.com/office/powerpoint/2010/main" val="3790129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14</a:t>
            </a:fld>
            <a:endParaRPr lang="en-GB"/>
          </a:p>
        </p:txBody>
      </p:sp>
    </p:spTree>
    <p:extLst>
      <p:ext uri="{BB962C8B-B14F-4D97-AF65-F5344CB8AC3E}">
        <p14:creationId xmlns:p14="http://schemas.microsoft.com/office/powerpoint/2010/main" val="2044051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15</a:t>
            </a:fld>
            <a:endParaRPr lang="en-GB"/>
          </a:p>
        </p:txBody>
      </p:sp>
    </p:spTree>
    <p:extLst>
      <p:ext uri="{BB962C8B-B14F-4D97-AF65-F5344CB8AC3E}">
        <p14:creationId xmlns:p14="http://schemas.microsoft.com/office/powerpoint/2010/main" val="2168599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16</a:t>
            </a:fld>
            <a:endParaRPr lang="en-GB"/>
          </a:p>
        </p:txBody>
      </p:sp>
    </p:spTree>
    <p:extLst>
      <p:ext uri="{BB962C8B-B14F-4D97-AF65-F5344CB8AC3E}">
        <p14:creationId xmlns:p14="http://schemas.microsoft.com/office/powerpoint/2010/main" val="1595419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H – graphs updated.</a:t>
            </a:r>
          </a:p>
        </p:txBody>
      </p:sp>
      <p:sp>
        <p:nvSpPr>
          <p:cNvPr id="4" name="Slide Number Placeholder 3"/>
          <p:cNvSpPr>
            <a:spLocks noGrp="1"/>
          </p:cNvSpPr>
          <p:nvPr>
            <p:ph type="sldNum" sz="quarter" idx="5"/>
          </p:nvPr>
        </p:nvSpPr>
        <p:spPr/>
        <p:txBody>
          <a:bodyPr/>
          <a:lstStyle/>
          <a:p>
            <a:fld id="{C8BAD57A-1EB9-4D8A-A9BC-E5BEF279E1A4}" type="slidenum">
              <a:rPr lang="en-GB" smtClean="0"/>
              <a:t>17</a:t>
            </a:fld>
            <a:endParaRPr lang="en-GB"/>
          </a:p>
        </p:txBody>
      </p:sp>
    </p:spTree>
    <p:extLst>
      <p:ext uri="{BB962C8B-B14F-4D97-AF65-F5344CB8AC3E}">
        <p14:creationId xmlns:p14="http://schemas.microsoft.com/office/powerpoint/2010/main" val="1768860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 – can’t find the same chart as last week but have added the nearest thing I could find next to it (slide 57 in second report listed).  Please check &amp; see if ok replacement.</a:t>
            </a:r>
          </a:p>
        </p:txBody>
      </p:sp>
      <p:sp>
        <p:nvSpPr>
          <p:cNvPr id="4" name="Slide Number Placeholder 3"/>
          <p:cNvSpPr>
            <a:spLocks noGrp="1"/>
          </p:cNvSpPr>
          <p:nvPr>
            <p:ph type="sldNum" sz="quarter" idx="5"/>
          </p:nvPr>
        </p:nvSpPr>
        <p:spPr/>
        <p:txBody>
          <a:bodyPr/>
          <a:lstStyle/>
          <a:p>
            <a:fld id="{C8BAD57A-1EB9-4D8A-A9BC-E5BEF279E1A4}" type="slidenum">
              <a:rPr lang="en-GB" smtClean="0"/>
              <a:t>18</a:t>
            </a:fld>
            <a:endParaRPr lang="en-GB"/>
          </a:p>
        </p:txBody>
      </p:sp>
    </p:spTree>
    <p:extLst>
      <p:ext uri="{BB962C8B-B14F-4D97-AF65-F5344CB8AC3E}">
        <p14:creationId xmlns:p14="http://schemas.microsoft.com/office/powerpoint/2010/main" val="1721041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19</a:t>
            </a:fld>
            <a:endParaRPr lang="en-GB"/>
          </a:p>
        </p:txBody>
      </p:sp>
    </p:spTree>
    <p:extLst>
      <p:ext uri="{BB962C8B-B14F-4D97-AF65-F5344CB8AC3E}">
        <p14:creationId xmlns:p14="http://schemas.microsoft.com/office/powerpoint/2010/main" val="87250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a:t>
            </a:fld>
            <a:endParaRPr lang="en-GB"/>
          </a:p>
        </p:txBody>
      </p:sp>
    </p:spTree>
    <p:extLst>
      <p:ext uri="{BB962C8B-B14F-4D97-AF65-F5344CB8AC3E}">
        <p14:creationId xmlns:p14="http://schemas.microsoft.com/office/powerpoint/2010/main" val="1483109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20</a:t>
            </a:fld>
            <a:endParaRPr lang="en-GB"/>
          </a:p>
        </p:txBody>
      </p:sp>
    </p:spTree>
    <p:extLst>
      <p:ext uri="{BB962C8B-B14F-4D97-AF65-F5344CB8AC3E}">
        <p14:creationId xmlns:p14="http://schemas.microsoft.com/office/powerpoint/2010/main" val="4241620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21</a:t>
            </a:fld>
            <a:endParaRPr lang="en-GB"/>
          </a:p>
        </p:txBody>
      </p:sp>
    </p:spTree>
    <p:extLst>
      <p:ext uri="{BB962C8B-B14F-4D97-AF65-F5344CB8AC3E}">
        <p14:creationId xmlns:p14="http://schemas.microsoft.com/office/powerpoint/2010/main" val="4124419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22</a:t>
            </a:fld>
            <a:endParaRPr lang="en-GB"/>
          </a:p>
        </p:txBody>
      </p:sp>
    </p:spTree>
    <p:extLst>
      <p:ext uri="{BB962C8B-B14F-4D97-AF65-F5344CB8AC3E}">
        <p14:creationId xmlns:p14="http://schemas.microsoft.com/office/powerpoint/2010/main" val="1577295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23</a:t>
            </a:fld>
            <a:endParaRPr lang="en-GB"/>
          </a:p>
        </p:txBody>
      </p:sp>
    </p:spTree>
    <p:extLst>
      <p:ext uri="{BB962C8B-B14F-4D97-AF65-F5344CB8AC3E}">
        <p14:creationId xmlns:p14="http://schemas.microsoft.com/office/powerpoint/2010/main" val="3734423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24</a:t>
            </a:fld>
            <a:endParaRPr lang="en-GB"/>
          </a:p>
        </p:txBody>
      </p:sp>
    </p:spTree>
    <p:extLst>
      <p:ext uri="{BB962C8B-B14F-4D97-AF65-F5344CB8AC3E}">
        <p14:creationId xmlns:p14="http://schemas.microsoft.com/office/powerpoint/2010/main" val="1847645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25</a:t>
            </a:fld>
            <a:endParaRPr lang="en-GB"/>
          </a:p>
        </p:txBody>
      </p:sp>
    </p:spTree>
    <p:extLst>
      <p:ext uri="{BB962C8B-B14F-4D97-AF65-F5344CB8AC3E}">
        <p14:creationId xmlns:p14="http://schemas.microsoft.com/office/powerpoint/2010/main" val="2585783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26</a:t>
            </a:fld>
            <a:endParaRPr lang="en-GB"/>
          </a:p>
        </p:txBody>
      </p:sp>
    </p:spTree>
    <p:extLst>
      <p:ext uri="{BB962C8B-B14F-4D97-AF65-F5344CB8AC3E}">
        <p14:creationId xmlns:p14="http://schemas.microsoft.com/office/powerpoint/2010/main" val="1672841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28</a:t>
            </a:fld>
            <a:endParaRPr lang="en-GB"/>
          </a:p>
        </p:txBody>
      </p:sp>
    </p:spTree>
    <p:extLst>
      <p:ext uri="{BB962C8B-B14F-4D97-AF65-F5344CB8AC3E}">
        <p14:creationId xmlns:p14="http://schemas.microsoft.com/office/powerpoint/2010/main" val="158825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3</a:t>
            </a:fld>
            <a:endParaRPr lang="en-GB"/>
          </a:p>
        </p:txBody>
      </p:sp>
    </p:spTree>
    <p:extLst>
      <p:ext uri="{BB962C8B-B14F-4D97-AF65-F5344CB8AC3E}">
        <p14:creationId xmlns:p14="http://schemas.microsoft.com/office/powerpoint/2010/main" val="368598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4</a:t>
            </a:fld>
            <a:endParaRPr lang="en-GB"/>
          </a:p>
        </p:txBody>
      </p:sp>
    </p:spTree>
    <p:extLst>
      <p:ext uri="{BB962C8B-B14F-4D97-AF65-F5344CB8AC3E}">
        <p14:creationId xmlns:p14="http://schemas.microsoft.com/office/powerpoint/2010/main" val="117564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5</a:t>
            </a:fld>
            <a:endParaRPr lang="en-GB"/>
          </a:p>
        </p:txBody>
      </p:sp>
    </p:spTree>
    <p:extLst>
      <p:ext uri="{BB962C8B-B14F-4D97-AF65-F5344CB8AC3E}">
        <p14:creationId xmlns:p14="http://schemas.microsoft.com/office/powerpoint/2010/main" val="135666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6</a:t>
            </a:fld>
            <a:endParaRPr lang="en-GB"/>
          </a:p>
        </p:txBody>
      </p:sp>
    </p:spTree>
    <p:extLst>
      <p:ext uri="{BB962C8B-B14F-4D97-AF65-F5344CB8AC3E}">
        <p14:creationId xmlns:p14="http://schemas.microsoft.com/office/powerpoint/2010/main" val="159009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7</a:t>
            </a:fld>
            <a:endParaRPr lang="en-GB"/>
          </a:p>
        </p:txBody>
      </p:sp>
    </p:spTree>
    <p:extLst>
      <p:ext uri="{BB962C8B-B14F-4D97-AF65-F5344CB8AC3E}">
        <p14:creationId xmlns:p14="http://schemas.microsoft.com/office/powerpoint/2010/main" val="198506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8</a:t>
            </a:fld>
            <a:endParaRPr lang="en-GB"/>
          </a:p>
        </p:txBody>
      </p:sp>
    </p:spTree>
    <p:extLst>
      <p:ext uri="{BB962C8B-B14F-4D97-AF65-F5344CB8AC3E}">
        <p14:creationId xmlns:p14="http://schemas.microsoft.com/office/powerpoint/2010/main" val="3518705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9</a:t>
            </a:fld>
            <a:endParaRPr lang="en-GB"/>
          </a:p>
        </p:txBody>
      </p:sp>
    </p:spTree>
    <p:extLst>
      <p:ext uri="{BB962C8B-B14F-4D97-AF65-F5344CB8AC3E}">
        <p14:creationId xmlns:p14="http://schemas.microsoft.com/office/powerpoint/2010/main" val="389503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FC8140-E7F4-4B0C-AAD9-E143389F82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774236BF-1187-4E31-89B4-BEEDDFDA5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A4630995-270B-44DD-82F3-41313F88F826}"/>
              </a:ext>
            </a:extLst>
          </p:cNvPr>
          <p:cNvSpPr>
            <a:spLocks noGrp="1"/>
          </p:cNvSpPr>
          <p:nvPr>
            <p:ph type="dt" sz="half" idx="10"/>
          </p:nvPr>
        </p:nvSpPr>
        <p:spPr/>
        <p:txBody>
          <a:bodyPr/>
          <a:lstStyle/>
          <a:p>
            <a:fld id="{020B823C-A398-429F-895F-3AF24D018239}" type="datetimeFigureOut">
              <a:rPr lang="en-GB" smtClean="0"/>
              <a:t>29/03/2021</a:t>
            </a:fld>
            <a:endParaRPr lang="en-GB"/>
          </a:p>
        </p:txBody>
      </p:sp>
      <p:sp>
        <p:nvSpPr>
          <p:cNvPr id="5" name="Footer Placeholder 4">
            <a:extLst>
              <a:ext uri="{FF2B5EF4-FFF2-40B4-BE49-F238E27FC236}">
                <a16:creationId xmlns:a16="http://schemas.microsoft.com/office/drawing/2014/main" xmlns="" id="{39424B13-2BEF-4038-8522-756CA19634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44F4229-44C7-4EB0-BD7D-FD4557BE4F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99606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1200F2-FE8E-461F-97A1-3956A89BCA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E77F1D9-37D5-418B-A795-C259D723E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1272B43-72E1-4465-9F42-0C9D8FF427DD}"/>
              </a:ext>
            </a:extLst>
          </p:cNvPr>
          <p:cNvSpPr>
            <a:spLocks noGrp="1"/>
          </p:cNvSpPr>
          <p:nvPr>
            <p:ph type="dt" sz="half" idx="10"/>
          </p:nvPr>
        </p:nvSpPr>
        <p:spPr/>
        <p:txBody>
          <a:bodyPr/>
          <a:lstStyle/>
          <a:p>
            <a:fld id="{020B823C-A398-429F-895F-3AF24D018239}" type="datetimeFigureOut">
              <a:rPr lang="en-GB" smtClean="0"/>
              <a:t>29/03/2021</a:t>
            </a:fld>
            <a:endParaRPr lang="en-GB"/>
          </a:p>
        </p:txBody>
      </p:sp>
      <p:sp>
        <p:nvSpPr>
          <p:cNvPr id="5" name="Footer Placeholder 4">
            <a:extLst>
              <a:ext uri="{FF2B5EF4-FFF2-40B4-BE49-F238E27FC236}">
                <a16:creationId xmlns:a16="http://schemas.microsoft.com/office/drawing/2014/main" xmlns="" id="{C1DD43C3-9D97-44F6-AE2A-E001ACAE74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9E918BC-92A6-4D48-93B6-54B8D434ADA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89698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2F58075-E81D-41DB-BABE-325A585AE5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FBB5EA1-9AC4-48E1-8128-E123BC35C4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75A12F3-24B3-4E71-8D16-5861CE5B5839}"/>
              </a:ext>
            </a:extLst>
          </p:cNvPr>
          <p:cNvSpPr>
            <a:spLocks noGrp="1"/>
          </p:cNvSpPr>
          <p:nvPr>
            <p:ph type="dt" sz="half" idx="10"/>
          </p:nvPr>
        </p:nvSpPr>
        <p:spPr/>
        <p:txBody>
          <a:bodyPr/>
          <a:lstStyle/>
          <a:p>
            <a:fld id="{020B823C-A398-429F-895F-3AF24D018239}" type="datetimeFigureOut">
              <a:rPr lang="en-GB" smtClean="0"/>
              <a:t>29/03/2021</a:t>
            </a:fld>
            <a:endParaRPr lang="en-GB"/>
          </a:p>
        </p:txBody>
      </p:sp>
      <p:sp>
        <p:nvSpPr>
          <p:cNvPr id="5" name="Footer Placeholder 4">
            <a:extLst>
              <a:ext uri="{FF2B5EF4-FFF2-40B4-BE49-F238E27FC236}">
                <a16:creationId xmlns:a16="http://schemas.microsoft.com/office/drawing/2014/main" xmlns="" id="{B7F2A480-0583-4117-BD49-9147F7B04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5BB2857-B62D-4274-AF58-55C528EDAC3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362283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720B5B47-3CF9-9543-849A-170F8D3A42D1}" type="datetime3">
              <a:rPr lang="en-GB" smtClean="0"/>
              <a:t>29 March, 2021</a:t>
            </a:fld>
            <a:endParaRPr lang="en-US"/>
          </a:p>
        </p:txBody>
      </p:sp>
    </p:spTree>
    <p:extLst>
      <p:ext uri="{BB962C8B-B14F-4D97-AF65-F5344CB8AC3E}">
        <p14:creationId xmlns:p14="http://schemas.microsoft.com/office/powerpoint/2010/main" val="224463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79" y="1607298"/>
            <a:ext cx="724887" cy="185301"/>
          </a:xfrm>
          <a:prstGeom prst="rect">
            <a:avLst/>
          </a:prstGeom>
        </p:spPr>
      </p:pic>
      <p:sp>
        <p:nvSpPr>
          <p:cNvPr id="9"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E872B90C-1F9A-2342-AE32-F7306AED6DDC}" type="datetime3">
              <a:rPr lang="en-GB" smtClean="0"/>
              <a:t>29 March, 2021</a:t>
            </a:fld>
            <a:endParaRPr lang="en-US"/>
          </a:p>
        </p:txBody>
      </p:sp>
    </p:spTree>
    <p:extLst>
      <p:ext uri="{BB962C8B-B14F-4D97-AF65-F5344CB8AC3E}">
        <p14:creationId xmlns:p14="http://schemas.microsoft.com/office/powerpoint/2010/main" val="1835668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80" y="1607297"/>
            <a:ext cx="149724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F64BB13B-7A7E-DE4C-A2BD-1E91A116B696}" type="datetime3">
              <a:rPr lang="en-GB" smtClean="0"/>
              <a:t>29 March, 2021</a:t>
            </a:fld>
            <a:endParaRPr lang="en-US"/>
          </a:p>
        </p:txBody>
      </p:sp>
    </p:spTree>
    <p:extLst>
      <p:ext uri="{BB962C8B-B14F-4D97-AF65-F5344CB8AC3E}">
        <p14:creationId xmlns:p14="http://schemas.microsoft.com/office/powerpoint/2010/main" val="320680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80" y="1607297"/>
            <a:ext cx="76552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4269046F-C088-4549-BFC8-FFDEDAB9BF01}" type="datetime3">
              <a:rPr lang="en-GB" smtClean="0"/>
              <a:t>29 March, 2021</a:t>
            </a:fld>
            <a:endParaRPr lang="en-US"/>
          </a:p>
        </p:txBody>
      </p:sp>
    </p:spTree>
    <p:extLst>
      <p:ext uri="{BB962C8B-B14F-4D97-AF65-F5344CB8AC3E}">
        <p14:creationId xmlns:p14="http://schemas.microsoft.com/office/powerpoint/2010/main" val="172713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79" y="1607297"/>
            <a:ext cx="1176000" cy="187395"/>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15DE1E4C-A7D4-5A4A-A2E2-4D937AB3C1C8}" type="datetime3">
              <a:rPr lang="en-GB" smtClean="0"/>
              <a:t>29 March, 2021</a:t>
            </a:fld>
            <a:endParaRPr lang="en-US"/>
          </a:p>
        </p:txBody>
      </p:sp>
    </p:spTree>
    <p:extLst>
      <p:ext uri="{BB962C8B-B14F-4D97-AF65-F5344CB8AC3E}">
        <p14:creationId xmlns:p14="http://schemas.microsoft.com/office/powerpoint/2010/main" val="199087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F04F3E-EF89-413B-888C-36F6980A69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F889581-4202-48B1-BF33-60333EB7FC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6AE2070-369D-4867-A15D-87FF6EAF852C}"/>
              </a:ext>
            </a:extLst>
          </p:cNvPr>
          <p:cNvSpPr>
            <a:spLocks noGrp="1"/>
          </p:cNvSpPr>
          <p:nvPr>
            <p:ph type="dt" sz="half" idx="10"/>
          </p:nvPr>
        </p:nvSpPr>
        <p:spPr/>
        <p:txBody>
          <a:bodyPr/>
          <a:lstStyle/>
          <a:p>
            <a:fld id="{020B823C-A398-429F-895F-3AF24D018239}" type="datetimeFigureOut">
              <a:rPr lang="en-GB" smtClean="0"/>
              <a:t>29/03/2021</a:t>
            </a:fld>
            <a:endParaRPr lang="en-GB"/>
          </a:p>
        </p:txBody>
      </p:sp>
      <p:sp>
        <p:nvSpPr>
          <p:cNvPr id="5" name="Footer Placeholder 4">
            <a:extLst>
              <a:ext uri="{FF2B5EF4-FFF2-40B4-BE49-F238E27FC236}">
                <a16:creationId xmlns:a16="http://schemas.microsoft.com/office/drawing/2014/main" xmlns="" id="{5EB81F9C-C590-4E4B-A76F-1A72E4F93C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9135ECE-1372-4908-8450-0BADE91949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09339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322B1F-C646-4DB0-8708-43AA5AF9A0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116E414-4F61-4D2C-A5FE-DE7AAFE431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FD4F4F7-1931-47B4-B23E-D7F1830B2D7F}"/>
              </a:ext>
            </a:extLst>
          </p:cNvPr>
          <p:cNvSpPr>
            <a:spLocks noGrp="1"/>
          </p:cNvSpPr>
          <p:nvPr>
            <p:ph type="dt" sz="half" idx="10"/>
          </p:nvPr>
        </p:nvSpPr>
        <p:spPr/>
        <p:txBody>
          <a:bodyPr/>
          <a:lstStyle/>
          <a:p>
            <a:fld id="{020B823C-A398-429F-895F-3AF24D018239}" type="datetimeFigureOut">
              <a:rPr lang="en-GB" smtClean="0"/>
              <a:t>29/03/2021</a:t>
            </a:fld>
            <a:endParaRPr lang="en-GB"/>
          </a:p>
        </p:txBody>
      </p:sp>
      <p:sp>
        <p:nvSpPr>
          <p:cNvPr id="5" name="Footer Placeholder 4">
            <a:extLst>
              <a:ext uri="{FF2B5EF4-FFF2-40B4-BE49-F238E27FC236}">
                <a16:creationId xmlns:a16="http://schemas.microsoft.com/office/drawing/2014/main" xmlns="" id="{8EA40091-337E-4D25-BBD7-82153FE59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6AEA4F9-E8D8-4B77-95AF-9997130988F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61717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0B0348-7B2C-4B28-8A34-479B153C04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8BAD835-F03A-41F2-B882-A0DDA5402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1F5641AE-B20F-4E27-91E9-EAA72CC7AF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6EBBAAB7-B862-4E3D-A81B-726BE2497F7E}"/>
              </a:ext>
            </a:extLst>
          </p:cNvPr>
          <p:cNvSpPr>
            <a:spLocks noGrp="1"/>
          </p:cNvSpPr>
          <p:nvPr>
            <p:ph type="dt" sz="half" idx="10"/>
          </p:nvPr>
        </p:nvSpPr>
        <p:spPr/>
        <p:txBody>
          <a:bodyPr/>
          <a:lstStyle/>
          <a:p>
            <a:fld id="{020B823C-A398-429F-895F-3AF24D018239}" type="datetimeFigureOut">
              <a:rPr lang="en-GB" smtClean="0"/>
              <a:t>29/03/2021</a:t>
            </a:fld>
            <a:endParaRPr lang="en-GB"/>
          </a:p>
        </p:txBody>
      </p:sp>
      <p:sp>
        <p:nvSpPr>
          <p:cNvPr id="6" name="Footer Placeholder 5">
            <a:extLst>
              <a:ext uri="{FF2B5EF4-FFF2-40B4-BE49-F238E27FC236}">
                <a16:creationId xmlns:a16="http://schemas.microsoft.com/office/drawing/2014/main" xmlns="" id="{9C61BEDF-06D2-426B-82C3-15F67FBF05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5DD8F9B-DA07-4B6F-8F28-06360C8A7F68}"/>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53458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3A17E-D689-4328-874F-0A1B2C8B26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A42F9AA-3445-4581-89B0-FE4212D7B8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8E4CA4F-8A06-42DF-BDBE-22677FE2C2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3960A977-207D-4F52-9117-62261AEB4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FE2F1EE-589D-48AB-ABAB-1C70C2DE59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A9A9BBBC-D96E-42B5-B7EB-AA98992DBFD2}"/>
              </a:ext>
            </a:extLst>
          </p:cNvPr>
          <p:cNvSpPr>
            <a:spLocks noGrp="1"/>
          </p:cNvSpPr>
          <p:nvPr>
            <p:ph type="dt" sz="half" idx="10"/>
          </p:nvPr>
        </p:nvSpPr>
        <p:spPr/>
        <p:txBody>
          <a:bodyPr/>
          <a:lstStyle/>
          <a:p>
            <a:fld id="{020B823C-A398-429F-895F-3AF24D018239}" type="datetimeFigureOut">
              <a:rPr lang="en-GB" smtClean="0"/>
              <a:t>29/03/2021</a:t>
            </a:fld>
            <a:endParaRPr lang="en-GB"/>
          </a:p>
        </p:txBody>
      </p:sp>
      <p:sp>
        <p:nvSpPr>
          <p:cNvPr id="8" name="Footer Placeholder 7">
            <a:extLst>
              <a:ext uri="{FF2B5EF4-FFF2-40B4-BE49-F238E27FC236}">
                <a16:creationId xmlns:a16="http://schemas.microsoft.com/office/drawing/2014/main" xmlns="" id="{0EEBC7B6-F0BE-43D2-905F-1EF5B9E9E3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6A1BA1C5-8659-471B-A827-870DCE0715D7}"/>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16482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134120-270C-4AF7-9222-3F3C049FBD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1A538CB-4420-40DF-BB9F-CCCEEFB6B312}"/>
              </a:ext>
            </a:extLst>
          </p:cNvPr>
          <p:cNvSpPr>
            <a:spLocks noGrp="1"/>
          </p:cNvSpPr>
          <p:nvPr>
            <p:ph type="dt" sz="half" idx="10"/>
          </p:nvPr>
        </p:nvSpPr>
        <p:spPr/>
        <p:txBody>
          <a:bodyPr/>
          <a:lstStyle/>
          <a:p>
            <a:fld id="{020B823C-A398-429F-895F-3AF24D018239}" type="datetimeFigureOut">
              <a:rPr lang="en-GB" smtClean="0"/>
              <a:t>29/03/2021</a:t>
            </a:fld>
            <a:endParaRPr lang="en-GB"/>
          </a:p>
        </p:txBody>
      </p:sp>
      <p:sp>
        <p:nvSpPr>
          <p:cNvPr id="4" name="Footer Placeholder 3">
            <a:extLst>
              <a:ext uri="{FF2B5EF4-FFF2-40B4-BE49-F238E27FC236}">
                <a16:creationId xmlns:a16="http://schemas.microsoft.com/office/drawing/2014/main" xmlns="" id="{A76FEE48-A55E-454A-8875-8147D775BA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C5465D3E-29FF-449A-B8CB-6B832A11D57C}"/>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82093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B41A49C-B194-4D60-94DE-C245A4BA9902}"/>
              </a:ext>
            </a:extLst>
          </p:cNvPr>
          <p:cNvSpPr>
            <a:spLocks noGrp="1"/>
          </p:cNvSpPr>
          <p:nvPr>
            <p:ph type="dt" sz="half" idx="10"/>
          </p:nvPr>
        </p:nvSpPr>
        <p:spPr/>
        <p:txBody>
          <a:bodyPr/>
          <a:lstStyle/>
          <a:p>
            <a:fld id="{020B823C-A398-429F-895F-3AF24D018239}" type="datetimeFigureOut">
              <a:rPr lang="en-GB" smtClean="0"/>
              <a:t>29/03/2021</a:t>
            </a:fld>
            <a:endParaRPr lang="en-GB"/>
          </a:p>
        </p:txBody>
      </p:sp>
      <p:sp>
        <p:nvSpPr>
          <p:cNvPr id="3" name="Footer Placeholder 2">
            <a:extLst>
              <a:ext uri="{FF2B5EF4-FFF2-40B4-BE49-F238E27FC236}">
                <a16:creationId xmlns:a16="http://schemas.microsoft.com/office/drawing/2014/main" xmlns="" id="{160F19F9-D2E9-4303-AA33-6B8AAD6FAF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64F61DFF-1459-40A8-B937-FED9E97B65C5}"/>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3644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6ED8E3-6CCC-4178-9BFD-ABFD93CCE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BF605DB-CFC5-42C9-9BFD-3FCCCF9939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AE4D8478-DD73-4C89-A482-4DAEDDCB8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AC6C848-2DF2-452F-AC41-AA5D8DB530DB}"/>
              </a:ext>
            </a:extLst>
          </p:cNvPr>
          <p:cNvSpPr>
            <a:spLocks noGrp="1"/>
          </p:cNvSpPr>
          <p:nvPr>
            <p:ph type="dt" sz="half" idx="10"/>
          </p:nvPr>
        </p:nvSpPr>
        <p:spPr/>
        <p:txBody>
          <a:bodyPr/>
          <a:lstStyle/>
          <a:p>
            <a:fld id="{020B823C-A398-429F-895F-3AF24D018239}" type="datetimeFigureOut">
              <a:rPr lang="en-GB" smtClean="0"/>
              <a:t>29/03/2021</a:t>
            </a:fld>
            <a:endParaRPr lang="en-GB"/>
          </a:p>
        </p:txBody>
      </p:sp>
      <p:sp>
        <p:nvSpPr>
          <p:cNvPr id="6" name="Footer Placeholder 5">
            <a:extLst>
              <a:ext uri="{FF2B5EF4-FFF2-40B4-BE49-F238E27FC236}">
                <a16:creationId xmlns:a16="http://schemas.microsoft.com/office/drawing/2014/main" xmlns="" id="{61AAE0B5-376E-4F0D-A648-CD928A39C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1B079A2-D6D4-4A30-BEED-070E9CEE2EA4}"/>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262170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BB7363-7580-4E48-BE19-9BD5E4964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D843953-C590-4DE1-B983-0124C6525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9CCD8670-26E6-40F0-BAA1-2F4FC8769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912D87-1CB0-4F69-84C8-ACE7570D449F}"/>
              </a:ext>
            </a:extLst>
          </p:cNvPr>
          <p:cNvSpPr>
            <a:spLocks noGrp="1"/>
          </p:cNvSpPr>
          <p:nvPr>
            <p:ph type="dt" sz="half" idx="10"/>
          </p:nvPr>
        </p:nvSpPr>
        <p:spPr/>
        <p:txBody>
          <a:bodyPr/>
          <a:lstStyle/>
          <a:p>
            <a:fld id="{020B823C-A398-429F-895F-3AF24D018239}" type="datetimeFigureOut">
              <a:rPr lang="en-GB" smtClean="0"/>
              <a:t>29/03/2021</a:t>
            </a:fld>
            <a:endParaRPr lang="en-GB"/>
          </a:p>
        </p:txBody>
      </p:sp>
      <p:sp>
        <p:nvSpPr>
          <p:cNvPr id="6" name="Footer Placeholder 5">
            <a:extLst>
              <a:ext uri="{FF2B5EF4-FFF2-40B4-BE49-F238E27FC236}">
                <a16:creationId xmlns:a16="http://schemas.microsoft.com/office/drawing/2014/main" xmlns="" id="{63A8A06D-50C4-4357-BFC3-CDE3F33CFE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A3B40D4-A250-47E2-92BC-90889C79C0FE}"/>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12629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0D2D44F-B453-4B73-8767-13CD6B505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BDA4C77-85D4-47F8-AF50-6BD7D5B1E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4C42A88-EF06-4B2E-B45B-D446E4892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B823C-A398-429F-895F-3AF24D018239}" type="datetimeFigureOut">
              <a:rPr lang="en-GB" smtClean="0"/>
              <a:t>29/03/2021</a:t>
            </a:fld>
            <a:endParaRPr lang="en-GB"/>
          </a:p>
        </p:txBody>
      </p:sp>
      <p:sp>
        <p:nvSpPr>
          <p:cNvPr id="5" name="Footer Placeholder 4">
            <a:extLst>
              <a:ext uri="{FF2B5EF4-FFF2-40B4-BE49-F238E27FC236}">
                <a16:creationId xmlns:a16="http://schemas.microsoft.com/office/drawing/2014/main" xmlns="" id="{8AD3DA8F-F99C-47E2-9035-A44823BEF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C05A7DA8-17B2-4812-BA32-4E101B9A0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68496-81ED-4F82-90F6-42A0095CB955}" type="slidenum">
              <a:rPr lang="en-GB" smtClean="0"/>
              <a:t>‹#›</a:t>
            </a:fld>
            <a:endParaRPr lang="en-GB"/>
          </a:p>
        </p:txBody>
      </p:sp>
      <p:pic>
        <p:nvPicPr>
          <p:cNvPr id="8" name="Picture 7" descr="mba.emf">
            <a:extLst>
              <a:ext uri="{FF2B5EF4-FFF2-40B4-BE49-F238E27FC236}">
                <a16:creationId xmlns:a16="http://schemas.microsoft.com/office/drawing/2014/main" xmlns="" id="{EBFE1698-8668-4B43-B7E0-0246D56EC68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47372" y="230188"/>
            <a:ext cx="778258" cy="278798"/>
          </a:xfrm>
          <a:prstGeom prst="rect">
            <a:avLst/>
          </a:prstGeom>
        </p:spPr>
      </p:pic>
    </p:spTree>
    <p:extLst>
      <p:ext uri="{BB962C8B-B14F-4D97-AF65-F5344CB8AC3E}">
        <p14:creationId xmlns:p14="http://schemas.microsoft.com/office/powerpoint/2010/main" val="163393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392" y="341821"/>
            <a:ext cx="7195469" cy="1661993"/>
          </a:xfrm>
          <a:prstGeom prst="rect">
            <a:avLst/>
          </a:prstGeom>
        </p:spPr>
        <p:txBody>
          <a:bodyPr vert="horz" wrap="square"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500626" y="3104543"/>
            <a:ext cx="6976993" cy="2637187"/>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41005" y="509374"/>
            <a:ext cx="1423975" cy="509108"/>
          </a:xfrm>
          <a:prstGeom prst="rect">
            <a:avLst/>
          </a:prstGeom>
        </p:spPr>
      </p:pic>
      <p:pic>
        <p:nvPicPr>
          <p:cNvPr id="12" name="Picture 11" descr="logoH.emf"/>
          <p:cNvPicPr>
            <a:picLocks noChangeAspect="1"/>
          </p:cNvPicPr>
          <p:nvPr/>
        </p:nvPicPr>
        <p:blipFill>
          <a:blip r:embed="rId9" cstate="print">
            <a:alphaModFix/>
            <a:extLst>
              <a:ext uri="{28A0092B-C50C-407E-A947-70E740481C1C}">
                <a14:useLocalDpi xmlns:a14="http://schemas.microsoft.com/office/drawing/2010/main" val="0"/>
              </a:ext>
            </a:extLst>
          </a:blip>
          <a:stretch>
            <a:fillRect/>
          </a:stretch>
        </p:blipFill>
        <p:spPr>
          <a:xfrm>
            <a:off x="10246341" y="5525914"/>
            <a:ext cx="631855" cy="631855"/>
          </a:xfrm>
          <a:prstGeom prst="rect">
            <a:avLst/>
          </a:prstGeom>
        </p:spPr>
      </p:pic>
      <p:sp>
        <p:nvSpPr>
          <p:cNvPr id="15"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56FEBB99-03FC-C74A-B7BF-B5627E0A13F5}" type="datetime3">
              <a:rPr lang="en-GB" smtClean="0"/>
              <a:t>29 March, 2021</a:t>
            </a:fld>
            <a:endParaRPr lang="en-US"/>
          </a:p>
        </p:txBody>
      </p:sp>
      <p:sp>
        <p:nvSpPr>
          <p:cNvPr id="11" name="Rectangle 10"/>
          <p:cNvSpPr/>
          <p:nvPr/>
        </p:nvSpPr>
        <p:spPr>
          <a:xfrm>
            <a:off x="517389" y="6560021"/>
            <a:ext cx="2529587" cy="123111"/>
          </a:xfrm>
          <a:prstGeom prst="rect">
            <a:avLst/>
          </a:prstGeom>
        </p:spPr>
        <p:txBody>
          <a:bodyPr wrap="square" lIns="0" tIns="0" rIns="0" bIns="0" anchor="ctr">
            <a:spAutoFit/>
          </a:bodyPr>
          <a:lstStyle/>
          <a:p>
            <a:pPr rtl="0"/>
            <a:r>
              <a:rPr lang="en-GB" sz="800" b="0" i="0" u="none" strike="noStrike" kern="1200" baseline="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3433822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lgn="l" defTabSz="609585" rtl="0" eaLnBrk="1" latinLnBrk="0" hangingPunct="1">
        <a:lnSpc>
          <a:spcPts val="6400"/>
        </a:lnSpc>
        <a:spcBef>
          <a:spcPct val="0"/>
        </a:spcBef>
        <a:buNone/>
        <a:defRPr sz="6133" kern="1200" spc="-67">
          <a:solidFill>
            <a:srgbClr val="FFFFFF"/>
          </a:solidFill>
          <a:latin typeface="Calibri Light"/>
          <a:ea typeface="+mj-ea"/>
          <a:cs typeface="+mj-cs"/>
        </a:defRPr>
      </a:lvl1pPr>
    </p:titleStyle>
    <p:body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ons.gov.uk/businessindustryandtrade/tourismindustry/articles/coronavirusandtheimpactontheuktravelandtourismindustry/2021-02-15" TargetMode="External"/><Relationship Id="rId4" Type="http://schemas.openxmlformats.org/officeDocument/2006/relationships/image" Target="cid:image001.jpg@01D70943.D1BEA4F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ronavirus.data.gov.uk/details/deaths" TargetMode="External"/><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datasets/weeklyprovisionalfiguresondeathsregisteredinenglandandwal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hyperlink" Target="https://fingertips.phe.org.uk/static-reports/mortality-surveillance/excess-mortality-in-england-latest.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view?r=eyJrIjoiYmUwNmFhMjYtNGZhYS00NDk2LWFlMTAtOTg0OGNhNmFiNGM0IiwidCI6ImVlNGUxNDk5LTRhMzUtNGIyZS1hZDQ3LTVmM2NmOWRlODY2NiIsImMiOjh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www.england.nhs.uk/statistics/statistical-work-areas/uec-sitrep/urgent-and-emergency-care-daily-situation-reports-2020-2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news/uk-5176827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hyperlink" Target="https://www.bma.org.uk/advice-and-support/nhs-delivery-and-workforce/pressures/pressure-points-in-the-nh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hyperlink" Target="https://gov.wales/nhs-activity-and-performance-summary-january-and-february-2021-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hyperlink" Target="https://beta.isdscotland.org/find-publications-and-data/healthcare-resources/waiting-times/cancelled-planned-operations/" TargetMode="External"/><Relationship Id="rId4" Type="http://schemas.openxmlformats.org/officeDocument/2006/relationships/hyperlink" Target="https://beta.isdscotland.org/find-publications-and-data/healthcare-resources/waiting-times/nhs-waiting-times-diagnostic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health-ni.gov.uk/articles/diagnostic-waiting-tim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ngland.nhs.uk/statistics/statistical-work-areas/covid-19-vaccination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ronavirus.data.gov.uk/details/cas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theukeconomyandsocietyfasterindicators/25march202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626" y="1023785"/>
            <a:ext cx="8968353" cy="895852"/>
          </a:xfrm>
        </p:spPr>
        <p:txBody>
          <a:bodyPr/>
          <a:lstStyle/>
          <a:p>
            <a:r>
              <a:rPr lang="en-GB"/>
              <a:t>Weekly Covid-19 data update</a:t>
            </a:r>
          </a:p>
        </p:txBody>
      </p:sp>
      <p:sp>
        <p:nvSpPr>
          <p:cNvPr id="2" name="Content Placeholder 1"/>
          <p:cNvSpPr>
            <a:spLocks noGrp="1"/>
          </p:cNvSpPr>
          <p:nvPr>
            <p:ph idx="1"/>
          </p:nvPr>
        </p:nvSpPr>
        <p:spPr>
          <a:xfrm>
            <a:off x="500626" y="3676074"/>
            <a:ext cx="5115083" cy="1190366"/>
          </a:xfrm>
        </p:spPr>
        <p:txBody>
          <a:bodyPr/>
          <a:lstStyle/>
          <a:p>
            <a:r>
              <a:rPr lang="en-GB" sz="2400"/>
              <a:t>Contact: Jon Ware, Head of Health Policy</a:t>
            </a:r>
          </a:p>
          <a:p>
            <a:r>
              <a:rPr lang="en-GB" sz="2400"/>
              <a:t>jware@bma.org.uk</a:t>
            </a:r>
          </a:p>
          <a:p>
            <a:endParaRPr lang="en-GB"/>
          </a:p>
          <a:p>
            <a:endParaRPr lang="en-GB"/>
          </a:p>
          <a:p>
            <a:endParaRPr lang="en-GB"/>
          </a:p>
        </p:txBody>
      </p:sp>
      <p:sp>
        <p:nvSpPr>
          <p:cNvPr id="5" name="Content Placeholder 1">
            <a:extLst>
              <a:ext uri="{FF2B5EF4-FFF2-40B4-BE49-F238E27FC236}">
                <a16:creationId xmlns:a16="http://schemas.microsoft.com/office/drawing/2014/main" xmlns="" id="{A04D9283-CBD9-431C-8E5D-E01D819BA240}"/>
              </a:ext>
            </a:extLst>
          </p:cNvPr>
          <p:cNvSpPr txBox="1">
            <a:spLocks/>
          </p:cNvSpPr>
          <p:nvPr/>
        </p:nvSpPr>
        <p:spPr>
          <a:xfrm>
            <a:off x="500626" y="1991561"/>
            <a:ext cx="6976993" cy="1190366"/>
          </a:xfrm>
          <a:prstGeom prst="rect">
            <a:avLst/>
          </a:prstGeom>
        </p:spPr>
        <p:txBody>
          <a:bodyPr vert="horz" lIns="0" tIns="0" rIns="0" bIns="0" rtlCol="0" anchor="t">
            <a:noAutofit/>
          </a:bodyPr>
          <a:lst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a:t>26/03/2021</a:t>
            </a:r>
          </a:p>
          <a:p>
            <a:endParaRPr lang="en-GB"/>
          </a:p>
          <a:p>
            <a:endParaRPr lang="en-GB"/>
          </a:p>
          <a:p>
            <a:endParaRPr lang="en-GB"/>
          </a:p>
        </p:txBody>
      </p:sp>
    </p:spTree>
    <p:extLst>
      <p:ext uri="{BB962C8B-B14F-4D97-AF65-F5344CB8AC3E}">
        <p14:creationId xmlns:p14="http://schemas.microsoft.com/office/powerpoint/2010/main" val="200944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4F6B7-4A7B-44F8-8E77-E7DD24813B04}"/>
              </a:ext>
            </a:extLst>
          </p:cNvPr>
          <p:cNvSpPr>
            <a:spLocks noGrp="1"/>
          </p:cNvSpPr>
          <p:nvPr>
            <p:ph type="title"/>
          </p:nvPr>
        </p:nvSpPr>
        <p:spPr/>
        <p:txBody>
          <a:bodyPr/>
          <a:lstStyle/>
          <a:p>
            <a:r>
              <a:rPr lang="en-GB"/>
              <a:t>Air traffic</a:t>
            </a:r>
          </a:p>
        </p:txBody>
      </p:sp>
      <p:pic>
        <p:nvPicPr>
          <p:cNvPr id="4" name="Picture 3">
            <a:extLst>
              <a:ext uri="{FF2B5EF4-FFF2-40B4-BE49-F238E27FC236}">
                <a16:creationId xmlns:a16="http://schemas.microsoft.com/office/drawing/2014/main" xmlns="" id="{A572D444-1B99-47E5-93E5-C6FA8F16E43F}"/>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905375" y="1433514"/>
            <a:ext cx="6600825" cy="4386262"/>
          </a:xfrm>
          <a:prstGeom prst="rect">
            <a:avLst/>
          </a:prstGeom>
          <a:noFill/>
          <a:ln>
            <a:noFill/>
          </a:ln>
        </p:spPr>
      </p:pic>
      <p:sp>
        <p:nvSpPr>
          <p:cNvPr id="6" name="TextBox 5">
            <a:extLst>
              <a:ext uri="{FF2B5EF4-FFF2-40B4-BE49-F238E27FC236}">
                <a16:creationId xmlns:a16="http://schemas.microsoft.com/office/drawing/2014/main" xmlns="" id="{E26A6C1C-8DC9-442B-9C3A-B1B1EB0834A8}"/>
              </a:ext>
            </a:extLst>
          </p:cNvPr>
          <p:cNvSpPr txBox="1"/>
          <p:nvPr/>
        </p:nvSpPr>
        <p:spPr>
          <a:xfrm>
            <a:off x="531844" y="2230015"/>
            <a:ext cx="2687217" cy="3693319"/>
          </a:xfrm>
          <a:prstGeom prst="rect">
            <a:avLst/>
          </a:prstGeom>
          <a:noFill/>
          <a:ln>
            <a:solidFill>
              <a:schemeClr val="accent1">
                <a:lumMod val="50000"/>
              </a:schemeClr>
            </a:solidFill>
          </a:ln>
        </p:spPr>
        <p:txBody>
          <a:bodyPr wrap="square" rtlCol="0">
            <a:spAutoFit/>
          </a:bodyPr>
          <a:lstStyle/>
          <a:p>
            <a:r>
              <a:rPr lang="en-GB" i="1"/>
              <a:t>Highlight:</a:t>
            </a:r>
          </a:p>
          <a:p>
            <a:endParaRPr lang="en-GB" i="1"/>
          </a:p>
          <a:p>
            <a:r>
              <a:rPr lang="en-GB" i="1"/>
              <a:t>Air traffic at UK airports dropped sharply at the beginning of the pandemic before recovering slightly over the summer of 2020. They have been falling again since August/September and remain at a relatively low level compared to the Feb 2020 baseline.</a:t>
            </a:r>
          </a:p>
        </p:txBody>
      </p:sp>
      <p:sp>
        <p:nvSpPr>
          <p:cNvPr id="7" name="TextBox 6">
            <a:extLst>
              <a:ext uri="{FF2B5EF4-FFF2-40B4-BE49-F238E27FC236}">
                <a16:creationId xmlns:a16="http://schemas.microsoft.com/office/drawing/2014/main" xmlns="" id="{D1E7EAFA-8CD2-4A83-BFF5-3664604FC9D1}"/>
              </a:ext>
            </a:extLst>
          </p:cNvPr>
          <p:cNvSpPr txBox="1"/>
          <p:nvPr/>
        </p:nvSpPr>
        <p:spPr>
          <a:xfrm>
            <a:off x="5867165" y="6410131"/>
            <a:ext cx="5966313" cy="307777"/>
          </a:xfrm>
          <a:prstGeom prst="rect">
            <a:avLst/>
          </a:prstGeom>
          <a:noFill/>
        </p:spPr>
        <p:txBody>
          <a:bodyPr wrap="none" rtlCol="0">
            <a:spAutoFit/>
          </a:bodyPr>
          <a:lstStyle/>
          <a:p>
            <a:r>
              <a:rPr lang="en-GB" sz="1400">
                <a:hlinkClick r:id="rId5"/>
              </a:rPr>
              <a:t>Source: ONS, Coronavirus and the impact on the UK travel and tourism industry</a:t>
            </a:r>
            <a:endParaRPr lang="en-GB" sz="1400"/>
          </a:p>
        </p:txBody>
      </p:sp>
    </p:spTree>
    <p:extLst>
      <p:ext uri="{BB962C8B-B14F-4D97-AF65-F5344CB8AC3E}">
        <p14:creationId xmlns:p14="http://schemas.microsoft.com/office/powerpoint/2010/main" val="37715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F6AD1-78DA-43A8-AB07-2A1A754CE1B8}"/>
              </a:ext>
            </a:extLst>
          </p:cNvPr>
          <p:cNvSpPr>
            <a:spLocks noGrp="1"/>
          </p:cNvSpPr>
          <p:nvPr>
            <p:ph type="title"/>
          </p:nvPr>
        </p:nvSpPr>
        <p:spPr/>
        <p:txBody>
          <a:bodyPr/>
          <a:lstStyle/>
          <a:p>
            <a:r>
              <a:rPr lang="en-GB"/>
              <a:t>COVID-19 deaths, UK</a:t>
            </a:r>
          </a:p>
        </p:txBody>
      </p:sp>
      <p:sp>
        <p:nvSpPr>
          <p:cNvPr id="5" name="TextBox 4">
            <a:extLst>
              <a:ext uri="{FF2B5EF4-FFF2-40B4-BE49-F238E27FC236}">
                <a16:creationId xmlns:a16="http://schemas.microsoft.com/office/drawing/2014/main" xmlns="" id="{8F0432C2-E932-44CB-802B-CDFCA59D2246}"/>
              </a:ext>
            </a:extLst>
          </p:cNvPr>
          <p:cNvSpPr txBox="1"/>
          <p:nvPr/>
        </p:nvSpPr>
        <p:spPr>
          <a:xfrm>
            <a:off x="697273" y="1480770"/>
            <a:ext cx="2534801" cy="3416320"/>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Deaths continue to fall across the UK although figures for NI suggest a slight increase in recent days.</a:t>
            </a:r>
            <a:endParaRPr lang="en-GB" i="1" dirty="0">
              <a:cs typeface="Calibri"/>
            </a:endParaRPr>
          </a:p>
          <a:p>
            <a:endParaRPr lang="en-GB" i="1" dirty="0"/>
          </a:p>
          <a:p>
            <a:r>
              <a:rPr lang="en-GB" i="1" dirty="0"/>
              <a:t>Cumulatively as of 12 Mar 148,125 people have died of COVID-19 in the UK.</a:t>
            </a:r>
            <a:endParaRPr lang="en-GB" i="1" dirty="0">
              <a:cs typeface="Calibri"/>
            </a:endParaRPr>
          </a:p>
        </p:txBody>
      </p:sp>
      <p:sp>
        <p:nvSpPr>
          <p:cNvPr id="6" name="TextBox 5">
            <a:extLst>
              <a:ext uri="{FF2B5EF4-FFF2-40B4-BE49-F238E27FC236}">
                <a16:creationId xmlns:a16="http://schemas.microsoft.com/office/drawing/2014/main" xmlns="" id="{376B14D3-3FCD-4527-A98F-FFA6D8E994E8}"/>
              </a:ext>
            </a:extLst>
          </p:cNvPr>
          <p:cNvSpPr txBox="1"/>
          <p:nvPr/>
        </p:nvSpPr>
        <p:spPr>
          <a:xfrm>
            <a:off x="9364303" y="6406426"/>
            <a:ext cx="2827697" cy="307777"/>
          </a:xfrm>
          <a:prstGeom prst="rect">
            <a:avLst/>
          </a:prstGeom>
          <a:noFill/>
        </p:spPr>
        <p:txBody>
          <a:bodyPr wrap="none" rtlCol="0">
            <a:spAutoFit/>
          </a:bodyPr>
          <a:lstStyle/>
          <a:p>
            <a:r>
              <a:rPr lang="en-GB" sz="1400">
                <a:hlinkClick r:id="rId3"/>
              </a:rPr>
              <a:t>Source: Gov.uk COVID-19 dashboard</a:t>
            </a:r>
            <a:endParaRPr lang="en-GB" sz="1400"/>
          </a:p>
        </p:txBody>
      </p:sp>
      <p:sp>
        <p:nvSpPr>
          <p:cNvPr id="9" name="TextBox 8">
            <a:extLst>
              <a:ext uri="{FF2B5EF4-FFF2-40B4-BE49-F238E27FC236}">
                <a16:creationId xmlns:a16="http://schemas.microsoft.com/office/drawing/2014/main" xmlns="" id="{D81617B1-986D-4F44-9D54-54D93CA70CD1}"/>
              </a:ext>
            </a:extLst>
          </p:cNvPr>
          <p:cNvSpPr txBox="1"/>
          <p:nvPr/>
        </p:nvSpPr>
        <p:spPr>
          <a:xfrm>
            <a:off x="3554184" y="1686963"/>
            <a:ext cx="7940543" cy="369332"/>
          </a:xfrm>
          <a:prstGeom prst="rect">
            <a:avLst/>
          </a:prstGeom>
          <a:noFill/>
        </p:spPr>
        <p:txBody>
          <a:bodyPr wrap="square" rtlCol="0">
            <a:spAutoFit/>
          </a:bodyPr>
          <a:lstStyle/>
          <a:p>
            <a:r>
              <a:rPr lang="en-GB" b="1"/>
              <a:t>Daily deaths with COVID-19 on the death certificate by date of death</a:t>
            </a:r>
          </a:p>
        </p:txBody>
      </p:sp>
      <p:pic>
        <p:nvPicPr>
          <p:cNvPr id="3" name="Picture 2">
            <a:extLst>
              <a:ext uri="{FF2B5EF4-FFF2-40B4-BE49-F238E27FC236}">
                <a16:creationId xmlns:a16="http://schemas.microsoft.com/office/drawing/2014/main" xmlns="" id="{42C91971-B489-47EF-B60D-FC616C87B1DC}"/>
              </a:ext>
            </a:extLst>
          </p:cNvPr>
          <p:cNvPicPr>
            <a:picLocks noChangeAspect="1"/>
          </p:cNvPicPr>
          <p:nvPr/>
        </p:nvPicPr>
        <p:blipFill>
          <a:blip r:embed="rId4"/>
          <a:stretch>
            <a:fillRect/>
          </a:stretch>
        </p:blipFill>
        <p:spPr>
          <a:xfrm>
            <a:off x="3465689" y="2208696"/>
            <a:ext cx="4420590" cy="1823354"/>
          </a:xfrm>
          <a:prstGeom prst="rect">
            <a:avLst/>
          </a:prstGeom>
        </p:spPr>
      </p:pic>
      <p:sp>
        <p:nvSpPr>
          <p:cNvPr id="15" name="TextBox 14">
            <a:extLst>
              <a:ext uri="{FF2B5EF4-FFF2-40B4-BE49-F238E27FC236}">
                <a16:creationId xmlns:a16="http://schemas.microsoft.com/office/drawing/2014/main" xmlns="" id="{8ADC020B-F119-45B9-9D70-E943B2099654}"/>
              </a:ext>
            </a:extLst>
          </p:cNvPr>
          <p:cNvSpPr txBox="1"/>
          <p:nvPr/>
        </p:nvSpPr>
        <p:spPr>
          <a:xfrm>
            <a:off x="4150700" y="2318687"/>
            <a:ext cx="1488331" cy="338554"/>
          </a:xfrm>
          <a:prstGeom prst="rect">
            <a:avLst/>
          </a:prstGeom>
          <a:noFill/>
        </p:spPr>
        <p:txBody>
          <a:bodyPr wrap="square" rtlCol="0">
            <a:spAutoFit/>
          </a:bodyPr>
          <a:lstStyle/>
          <a:p>
            <a:r>
              <a:rPr lang="en-GB" sz="1600" b="1"/>
              <a:t>England</a:t>
            </a:r>
          </a:p>
        </p:txBody>
      </p:sp>
      <p:pic>
        <p:nvPicPr>
          <p:cNvPr id="7" name="Picture 6">
            <a:extLst>
              <a:ext uri="{FF2B5EF4-FFF2-40B4-BE49-F238E27FC236}">
                <a16:creationId xmlns:a16="http://schemas.microsoft.com/office/drawing/2014/main" xmlns="" id="{17D00BE1-672E-4926-9868-7AAF24EE9C5E}"/>
              </a:ext>
            </a:extLst>
          </p:cNvPr>
          <p:cNvPicPr>
            <a:picLocks noChangeAspect="1"/>
          </p:cNvPicPr>
          <p:nvPr/>
        </p:nvPicPr>
        <p:blipFill>
          <a:blip r:embed="rId5"/>
          <a:stretch>
            <a:fillRect/>
          </a:stretch>
        </p:blipFill>
        <p:spPr>
          <a:xfrm>
            <a:off x="7965647" y="2208695"/>
            <a:ext cx="4062918" cy="1904013"/>
          </a:xfrm>
          <a:prstGeom prst="rect">
            <a:avLst/>
          </a:prstGeom>
        </p:spPr>
      </p:pic>
      <p:sp>
        <p:nvSpPr>
          <p:cNvPr id="17" name="TextBox 16">
            <a:extLst>
              <a:ext uri="{FF2B5EF4-FFF2-40B4-BE49-F238E27FC236}">
                <a16:creationId xmlns:a16="http://schemas.microsoft.com/office/drawing/2014/main" xmlns="" id="{BB1838AF-3EE2-4786-92FE-4F0F21E3E1EE}"/>
              </a:ext>
            </a:extLst>
          </p:cNvPr>
          <p:cNvSpPr txBox="1"/>
          <p:nvPr/>
        </p:nvSpPr>
        <p:spPr>
          <a:xfrm>
            <a:off x="8437233" y="2318687"/>
            <a:ext cx="1488331" cy="338554"/>
          </a:xfrm>
          <a:prstGeom prst="rect">
            <a:avLst/>
          </a:prstGeom>
          <a:noFill/>
        </p:spPr>
        <p:txBody>
          <a:bodyPr wrap="square" rtlCol="0">
            <a:spAutoFit/>
          </a:bodyPr>
          <a:lstStyle/>
          <a:p>
            <a:r>
              <a:rPr lang="en-GB" sz="1600" b="1"/>
              <a:t>Scotland</a:t>
            </a:r>
          </a:p>
        </p:txBody>
      </p:sp>
      <p:pic>
        <p:nvPicPr>
          <p:cNvPr id="12" name="Picture 11">
            <a:extLst>
              <a:ext uri="{FF2B5EF4-FFF2-40B4-BE49-F238E27FC236}">
                <a16:creationId xmlns:a16="http://schemas.microsoft.com/office/drawing/2014/main" xmlns="" id="{307F6C42-6BE3-4CEE-9CDF-6500E30F0621}"/>
              </a:ext>
            </a:extLst>
          </p:cNvPr>
          <p:cNvPicPr>
            <a:picLocks noChangeAspect="1"/>
          </p:cNvPicPr>
          <p:nvPr/>
        </p:nvPicPr>
        <p:blipFill>
          <a:blip r:embed="rId6"/>
          <a:stretch>
            <a:fillRect/>
          </a:stretch>
        </p:blipFill>
        <p:spPr>
          <a:xfrm>
            <a:off x="3465689" y="4397657"/>
            <a:ext cx="4420590" cy="1904012"/>
          </a:xfrm>
          <a:prstGeom prst="rect">
            <a:avLst/>
          </a:prstGeom>
        </p:spPr>
      </p:pic>
      <p:sp>
        <p:nvSpPr>
          <p:cNvPr id="19" name="TextBox 18">
            <a:extLst>
              <a:ext uri="{FF2B5EF4-FFF2-40B4-BE49-F238E27FC236}">
                <a16:creationId xmlns:a16="http://schemas.microsoft.com/office/drawing/2014/main" xmlns="" id="{23E8B11D-B679-48CB-A976-EDC527782A59}"/>
              </a:ext>
            </a:extLst>
          </p:cNvPr>
          <p:cNvSpPr txBox="1"/>
          <p:nvPr/>
        </p:nvSpPr>
        <p:spPr>
          <a:xfrm>
            <a:off x="4150699" y="4550056"/>
            <a:ext cx="1488331" cy="338554"/>
          </a:xfrm>
          <a:prstGeom prst="rect">
            <a:avLst/>
          </a:prstGeom>
          <a:noFill/>
        </p:spPr>
        <p:txBody>
          <a:bodyPr wrap="square" rtlCol="0">
            <a:spAutoFit/>
          </a:bodyPr>
          <a:lstStyle/>
          <a:p>
            <a:r>
              <a:rPr lang="en-GB" sz="1600" b="1"/>
              <a:t>Wales</a:t>
            </a:r>
          </a:p>
        </p:txBody>
      </p:sp>
      <p:pic>
        <p:nvPicPr>
          <p:cNvPr id="13" name="Picture 12">
            <a:extLst>
              <a:ext uri="{FF2B5EF4-FFF2-40B4-BE49-F238E27FC236}">
                <a16:creationId xmlns:a16="http://schemas.microsoft.com/office/drawing/2014/main" xmlns="" id="{B878983B-A0A1-44A4-9682-39C64BAF1C56}"/>
              </a:ext>
            </a:extLst>
          </p:cNvPr>
          <p:cNvPicPr>
            <a:picLocks noChangeAspect="1"/>
          </p:cNvPicPr>
          <p:nvPr/>
        </p:nvPicPr>
        <p:blipFill>
          <a:blip r:embed="rId7"/>
          <a:stretch>
            <a:fillRect/>
          </a:stretch>
        </p:blipFill>
        <p:spPr>
          <a:xfrm>
            <a:off x="7965645" y="4397656"/>
            <a:ext cx="4062919" cy="2008770"/>
          </a:xfrm>
          <a:prstGeom prst="rect">
            <a:avLst/>
          </a:prstGeom>
        </p:spPr>
      </p:pic>
      <p:sp>
        <p:nvSpPr>
          <p:cNvPr id="21" name="TextBox 20">
            <a:extLst>
              <a:ext uri="{FF2B5EF4-FFF2-40B4-BE49-F238E27FC236}">
                <a16:creationId xmlns:a16="http://schemas.microsoft.com/office/drawing/2014/main" xmlns="" id="{65A4F3C6-668A-47BA-BED0-D5DC3B1EB5B5}"/>
              </a:ext>
            </a:extLst>
          </p:cNvPr>
          <p:cNvSpPr txBox="1"/>
          <p:nvPr/>
        </p:nvSpPr>
        <p:spPr>
          <a:xfrm>
            <a:off x="8437233" y="4550056"/>
            <a:ext cx="1787268" cy="338554"/>
          </a:xfrm>
          <a:prstGeom prst="rect">
            <a:avLst/>
          </a:prstGeom>
          <a:noFill/>
        </p:spPr>
        <p:txBody>
          <a:bodyPr wrap="square" rtlCol="0">
            <a:spAutoFit/>
          </a:bodyPr>
          <a:lstStyle/>
          <a:p>
            <a:r>
              <a:rPr lang="en-GB" sz="1600" b="1"/>
              <a:t>Northern Ireland</a:t>
            </a:r>
          </a:p>
        </p:txBody>
      </p:sp>
    </p:spTree>
    <p:extLst>
      <p:ext uri="{BB962C8B-B14F-4D97-AF65-F5344CB8AC3E}">
        <p14:creationId xmlns:p14="http://schemas.microsoft.com/office/powerpoint/2010/main" val="3951975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FEDB6-43F0-4B66-BE14-7AFA385BF8B9}"/>
              </a:ext>
            </a:extLst>
          </p:cNvPr>
          <p:cNvSpPr>
            <a:spLocks noGrp="1"/>
          </p:cNvSpPr>
          <p:nvPr>
            <p:ph type="title"/>
          </p:nvPr>
        </p:nvSpPr>
        <p:spPr/>
        <p:txBody>
          <a:bodyPr>
            <a:normAutofit/>
          </a:bodyPr>
          <a:lstStyle/>
          <a:p>
            <a:r>
              <a:rPr lang="en-GB" sz="3600"/>
              <a:t>COVID deaths – age breakdown (England and Wales)</a:t>
            </a:r>
          </a:p>
        </p:txBody>
      </p:sp>
      <p:sp>
        <p:nvSpPr>
          <p:cNvPr id="7" name="TextBox 6">
            <a:extLst>
              <a:ext uri="{FF2B5EF4-FFF2-40B4-BE49-F238E27FC236}">
                <a16:creationId xmlns:a16="http://schemas.microsoft.com/office/drawing/2014/main" xmlns="" id="{F048DB6A-5F8F-4A78-906B-E21FD58E549E}"/>
              </a:ext>
            </a:extLst>
          </p:cNvPr>
          <p:cNvSpPr txBox="1"/>
          <p:nvPr/>
        </p:nvSpPr>
        <p:spPr>
          <a:xfrm>
            <a:off x="647700" y="2267635"/>
            <a:ext cx="2920448" cy="2585323"/>
          </a:xfrm>
          <a:prstGeom prst="rect">
            <a:avLst/>
          </a:prstGeom>
          <a:noFill/>
          <a:ln>
            <a:solidFill>
              <a:schemeClr val="accent1">
                <a:lumMod val="50000"/>
              </a:schemeClr>
            </a:solidFill>
          </a:ln>
        </p:spPr>
        <p:txBody>
          <a:bodyPr wrap="square" lIns="91440" tIns="45720" rIns="91440" bIns="45720" rtlCol="0" anchor="t">
            <a:spAutoFit/>
          </a:bodyPr>
          <a:lstStyle>
            <a:defPPr>
              <a:defRPr lang="en-US"/>
            </a:defPPr>
            <a:lvl1pPr>
              <a:defRPr i="1"/>
            </a:lvl1pPr>
          </a:lstStyle>
          <a:p>
            <a:r>
              <a:rPr lang="en-GB" dirty="0"/>
              <a:t>Highlight:</a:t>
            </a:r>
          </a:p>
          <a:p>
            <a:endParaRPr lang="en-GB" dirty="0"/>
          </a:p>
          <a:p>
            <a:r>
              <a:rPr lang="en-GB" dirty="0"/>
              <a:t>New graph – deaths per 100,000 continue to fall in the key 85+ and 75-84 age groups, and remain low in other age groups</a:t>
            </a:r>
          </a:p>
          <a:p>
            <a:endParaRPr lang="en-GB" dirty="0"/>
          </a:p>
          <a:p>
            <a:endParaRPr lang="en-GB" dirty="0"/>
          </a:p>
        </p:txBody>
      </p:sp>
      <p:sp>
        <p:nvSpPr>
          <p:cNvPr id="8" name="TextBox 7">
            <a:extLst>
              <a:ext uri="{FF2B5EF4-FFF2-40B4-BE49-F238E27FC236}">
                <a16:creationId xmlns:a16="http://schemas.microsoft.com/office/drawing/2014/main" xmlns="" id="{C977A7F9-DE8A-48C7-A2BA-5226FDBEA172}"/>
              </a:ext>
            </a:extLst>
          </p:cNvPr>
          <p:cNvSpPr txBox="1"/>
          <p:nvPr/>
        </p:nvSpPr>
        <p:spPr>
          <a:xfrm>
            <a:off x="6678835" y="6422487"/>
            <a:ext cx="5501442" cy="307777"/>
          </a:xfrm>
          <a:prstGeom prst="rect">
            <a:avLst/>
          </a:prstGeom>
          <a:noFill/>
        </p:spPr>
        <p:txBody>
          <a:bodyPr wrap="none" rtlCol="0">
            <a:spAutoFit/>
          </a:bodyPr>
          <a:lstStyle/>
          <a:p>
            <a:r>
              <a:rPr lang="en-GB" sz="1400">
                <a:hlinkClick r:id="rId3"/>
              </a:rPr>
              <a:t>Source: ONS, Deaths registered weekly in England and Wales, provisional</a:t>
            </a:r>
            <a:endParaRPr lang="en-GB" sz="1400"/>
          </a:p>
        </p:txBody>
      </p:sp>
      <p:graphicFrame>
        <p:nvGraphicFramePr>
          <p:cNvPr id="12" name="Chart 11">
            <a:extLst>
              <a:ext uri="{FF2B5EF4-FFF2-40B4-BE49-F238E27FC236}">
                <a16:creationId xmlns:a16="http://schemas.microsoft.com/office/drawing/2014/main" xmlns="" id="{1DBC914C-89AB-414B-BE6A-CF4469021E28}"/>
              </a:ext>
            </a:extLst>
          </p:cNvPr>
          <p:cNvGraphicFramePr>
            <a:graphicFrameLocks/>
          </p:cNvGraphicFramePr>
          <p:nvPr>
            <p:extLst>
              <p:ext uri="{D42A27DB-BD31-4B8C-83A1-F6EECF244321}">
                <p14:modId xmlns:p14="http://schemas.microsoft.com/office/powerpoint/2010/main" val="515062214"/>
              </p:ext>
            </p:extLst>
          </p:nvPr>
        </p:nvGraphicFramePr>
        <p:xfrm>
          <a:off x="3730909" y="1690688"/>
          <a:ext cx="8228209" cy="44840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2411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D9E3F-D4D3-42DE-AAE1-F33252729ED9}"/>
              </a:ext>
            </a:extLst>
          </p:cNvPr>
          <p:cNvSpPr>
            <a:spLocks noGrp="1"/>
          </p:cNvSpPr>
          <p:nvPr>
            <p:ph type="title"/>
          </p:nvPr>
        </p:nvSpPr>
        <p:spPr>
          <a:xfrm>
            <a:off x="689163" y="210117"/>
            <a:ext cx="10515600" cy="1325563"/>
          </a:xfrm>
        </p:spPr>
        <p:txBody>
          <a:bodyPr/>
          <a:lstStyle/>
          <a:p>
            <a:r>
              <a:rPr lang="en-GB"/>
              <a:t>Excess deaths, England</a:t>
            </a:r>
          </a:p>
        </p:txBody>
      </p:sp>
      <p:sp>
        <p:nvSpPr>
          <p:cNvPr id="7" name="TextBox 6">
            <a:extLst>
              <a:ext uri="{FF2B5EF4-FFF2-40B4-BE49-F238E27FC236}">
                <a16:creationId xmlns:a16="http://schemas.microsoft.com/office/drawing/2014/main" xmlns="" id="{67DF18FA-8D2F-4A4D-AEC3-C13C3B2AD365}"/>
              </a:ext>
            </a:extLst>
          </p:cNvPr>
          <p:cNvSpPr txBox="1"/>
          <p:nvPr/>
        </p:nvSpPr>
        <p:spPr>
          <a:xfrm>
            <a:off x="8914015" y="6418984"/>
            <a:ext cx="3128549" cy="307777"/>
          </a:xfrm>
          <a:prstGeom prst="rect">
            <a:avLst/>
          </a:prstGeom>
          <a:noFill/>
        </p:spPr>
        <p:txBody>
          <a:bodyPr wrap="none" rtlCol="0">
            <a:spAutoFit/>
          </a:bodyPr>
          <a:lstStyle/>
          <a:p>
            <a:r>
              <a:rPr lang="en-GB" sz="1400">
                <a:hlinkClick r:id="rId3"/>
              </a:rPr>
              <a:t>Source: PHE, Excess mortality in England</a:t>
            </a:r>
            <a:endParaRPr lang="en-GB" sz="1400"/>
          </a:p>
        </p:txBody>
      </p:sp>
      <p:sp>
        <p:nvSpPr>
          <p:cNvPr id="9" name="TextBox 8">
            <a:extLst>
              <a:ext uri="{FF2B5EF4-FFF2-40B4-BE49-F238E27FC236}">
                <a16:creationId xmlns:a16="http://schemas.microsoft.com/office/drawing/2014/main" xmlns="" id="{EC3C1318-FD87-443C-9921-CBBE2E8F4731}"/>
              </a:ext>
            </a:extLst>
          </p:cNvPr>
          <p:cNvSpPr txBox="1"/>
          <p:nvPr/>
        </p:nvSpPr>
        <p:spPr>
          <a:xfrm>
            <a:off x="689163" y="5078392"/>
            <a:ext cx="7716283" cy="1200329"/>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highlight>
                <a:srgbClr val="FFFF00"/>
              </a:highlight>
            </a:endParaRPr>
          </a:p>
          <a:p>
            <a:r>
              <a:rPr lang="en-GB" i="1"/>
              <a:t>Excess deaths have been falling over March. There have been 101,825 excess deaths since March 2020.</a:t>
            </a:r>
            <a:endParaRPr lang="en-GB" i="1">
              <a:cs typeface="Calibri"/>
            </a:endParaRPr>
          </a:p>
        </p:txBody>
      </p:sp>
      <p:pic>
        <p:nvPicPr>
          <p:cNvPr id="3" name="Picture 2">
            <a:extLst>
              <a:ext uri="{FF2B5EF4-FFF2-40B4-BE49-F238E27FC236}">
                <a16:creationId xmlns:a16="http://schemas.microsoft.com/office/drawing/2014/main" xmlns="" id="{8EAAA305-BF7D-4B0C-89B0-14376F6A9587}"/>
              </a:ext>
            </a:extLst>
          </p:cNvPr>
          <p:cNvPicPr>
            <a:picLocks noChangeAspect="1"/>
          </p:cNvPicPr>
          <p:nvPr/>
        </p:nvPicPr>
        <p:blipFill>
          <a:blip r:embed="rId4"/>
          <a:stretch>
            <a:fillRect/>
          </a:stretch>
        </p:blipFill>
        <p:spPr>
          <a:xfrm>
            <a:off x="689163" y="1320800"/>
            <a:ext cx="10904525" cy="3717925"/>
          </a:xfrm>
          <a:prstGeom prst="rect">
            <a:avLst/>
          </a:prstGeom>
        </p:spPr>
      </p:pic>
    </p:spTree>
    <p:extLst>
      <p:ext uri="{BB962C8B-B14F-4D97-AF65-F5344CB8AC3E}">
        <p14:creationId xmlns:p14="http://schemas.microsoft.com/office/powerpoint/2010/main" val="2224957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31C68F-6503-4E1F-86C7-55534F3DAACA}"/>
              </a:ext>
            </a:extLst>
          </p:cNvPr>
          <p:cNvSpPr>
            <a:spLocks noGrp="1"/>
          </p:cNvSpPr>
          <p:nvPr>
            <p:ph type="title"/>
          </p:nvPr>
        </p:nvSpPr>
        <p:spPr>
          <a:xfrm>
            <a:off x="838200" y="365126"/>
            <a:ext cx="10515600" cy="949506"/>
          </a:xfrm>
        </p:spPr>
        <p:txBody>
          <a:bodyPr/>
          <a:lstStyle/>
          <a:p>
            <a:r>
              <a:rPr lang="en-GB"/>
              <a:t>Excess deaths by ethnicity</a:t>
            </a:r>
          </a:p>
        </p:txBody>
      </p:sp>
      <p:sp>
        <p:nvSpPr>
          <p:cNvPr id="8" name="TextBox 7">
            <a:extLst>
              <a:ext uri="{FF2B5EF4-FFF2-40B4-BE49-F238E27FC236}">
                <a16:creationId xmlns:a16="http://schemas.microsoft.com/office/drawing/2014/main" xmlns="" id="{02E14D69-137D-4FEF-8300-74C4A33E77D6}"/>
              </a:ext>
            </a:extLst>
          </p:cNvPr>
          <p:cNvSpPr txBox="1"/>
          <p:nvPr/>
        </p:nvSpPr>
        <p:spPr>
          <a:xfrm>
            <a:off x="981075" y="1847850"/>
            <a:ext cx="45719" cy="369332"/>
          </a:xfrm>
          <a:prstGeom prst="rect">
            <a:avLst/>
          </a:prstGeom>
          <a:noFill/>
        </p:spPr>
        <p:txBody>
          <a:bodyPr wrap="square" rtlCol="0">
            <a:spAutoFit/>
          </a:bodyPr>
          <a:lstStyle/>
          <a:p>
            <a:endParaRPr lang="en-GB"/>
          </a:p>
        </p:txBody>
      </p:sp>
      <p:sp>
        <p:nvSpPr>
          <p:cNvPr id="9" name="TextBox 8">
            <a:extLst>
              <a:ext uri="{FF2B5EF4-FFF2-40B4-BE49-F238E27FC236}">
                <a16:creationId xmlns:a16="http://schemas.microsoft.com/office/drawing/2014/main" xmlns="" id="{2033BD2E-50CD-40AC-9A5C-A3C05041795E}"/>
              </a:ext>
            </a:extLst>
          </p:cNvPr>
          <p:cNvSpPr txBox="1"/>
          <p:nvPr/>
        </p:nvSpPr>
        <p:spPr>
          <a:xfrm>
            <a:off x="838200" y="1346359"/>
            <a:ext cx="10142219" cy="646331"/>
          </a:xfrm>
          <a:prstGeom prst="rect">
            <a:avLst/>
          </a:prstGeom>
          <a:noFill/>
        </p:spPr>
        <p:txBody>
          <a:bodyPr wrap="square" rtlCol="0">
            <a:spAutoFit/>
          </a:bodyPr>
          <a:lstStyle/>
          <a:p>
            <a:r>
              <a:rPr lang="en-GB" b="1"/>
              <a:t>Ratio of registered deaths to expected deaths for ethnic groups </a:t>
            </a:r>
          </a:p>
          <a:p>
            <a:r>
              <a:rPr lang="en-GB" b="1"/>
              <a:t>in England 27 Mar 2020 - 6 Mar 2021: </a:t>
            </a:r>
          </a:p>
        </p:txBody>
      </p:sp>
      <p:sp>
        <p:nvSpPr>
          <p:cNvPr id="10" name="TextBox 9">
            <a:extLst>
              <a:ext uri="{FF2B5EF4-FFF2-40B4-BE49-F238E27FC236}">
                <a16:creationId xmlns:a16="http://schemas.microsoft.com/office/drawing/2014/main" xmlns="" id="{B341BC8A-3291-4934-A694-EB0E1835BBDD}"/>
              </a:ext>
            </a:extLst>
          </p:cNvPr>
          <p:cNvSpPr txBox="1"/>
          <p:nvPr/>
        </p:nvSpPr>
        <p:spPr>
          <a:xfrm>
            <a:off x="838201" y="2180949"/>
            <a:ext cx="838200" cy="369332"/>
          </a:xfrm>
          <a:prstGeom prst="rect">
            <a:avLst/>
          </a:prstGeom>
          <a:noFill/>
        </p:spPr>
        <p:txBody>
          <a:bodyPr wrap="square" rtlCol="0">
            <a:spAutoFit/>
          </a:bodyPr>
          <a:lstStyle/>
          <a:p>
            <a:r>
              <a:rPr lang="en-GB" b="1"/>
              <a:t>Males</a:t>
            </a:r>
          </a:p>
        </p:txBody>
      </p:sp>
      <p:sp>
        <p:nvSpPr>
          <p:cNvPr id="11" name="TextBox 10">
            <a:extLst>
              <a:ext uri="{FF2B5EF4-FFF2-40B4-BE49-F238E27FC236}">
                <a16:creationId xmlns:a16="http://schemas.microsoft.com/office/drawing/2014/main" xmlns="" id="{890D0C67-B185-4630-92A4-674516D9546F}"/>
              </a:ext>
            </a:extLst>
          </p:cNvPr>
          <p:cNvSpPr txBox="1"/>
          <p:nvPr/>
        </p:nvSpPr>
        <p:spPr>
          <a:xfrm>
            <a:off x="6534170" y="2217182"/>
            <a:ext cx="1171555" cy="369332"/>
          </a:xfrm>
          <a:prstGeom prst="rect">
            <a:avLst/>
          </a:prstGeom>
          <a:noFill/>
        </p:spPr>
        <p:txBody>
          <a:bodyPr wrap="square" rtlCol="0">
            <a:spAutoFit/>
          </a:bodyPr>
          <a:lstStyle/>
          <a:p>
            <a:r>
              <a:rPr lang="en-GB" b="1"/>
              <a:t>Females</a:t>
            </a:r>
          </a:p>
        </p:txBody>
      </p:sp>
      <p:sp>
        <p:nvSpPr>
          <p:cNvPr id="14" name="TextBox 13">
            <a:extLst>
              <a:ext uri="{FF2B5EF4-FFF2-40B4-BE49-F238E27FC236}">
                <a16:creationId xmlns:a16="http://schemas.microsoft.com/office/drawing/2014/main" xmlns="" id="{66FEC526-08FC-4B0B-B911-8AB865774A87}"/>
              </a:ext>
            </a:extLst>
          </p:cNvPr>
          <p:cNvSpPr txBox="1"/>
          <p:nvPr/>
        </p:nvSpPr>
        <p:spPr>
          <a:xfrm>
            <a:off x="8406494" y="716298"/>
            <a:ext cx="3174223"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The ratio of registered deaths to expected deaths is much higher amongst people of Asian, Black and Mixed ethnicity. </a:t>
            </a:r>
          </a:p>
        </p:txBody>
      </p:sp>
      <p:sp>
        <p:nvSpPr>
          <p:cNvPr id="15" name="TextBox 14">
            <a:extLst>
              <a:ext uri="{FF2B5EF4-FFF2-40B4-BE49-F238E27FC236}">
                <a16:creationId xmlns:a16="http://schemas.microsoft.com/office/drawing/2014/main" xmlns="" id="{B03C89EE-A299-4857-A51F-D0A15F78118F}"/>
              </a:ext>
            </a:extLst>
          </p:cNvPr>
          <p:cNvSpPr txBox="1"/>
          <p:nvPr/>
        </p:nvSpPr>
        <p:spPr>
          <a:xfrm>
            <a:off x="8914015" y="6418984"/>
            <a:ext cx="3128549" cy="307777"/>
          </a:xfrm>
          <a:prstGeom prst="rect">
            <a:avLst/>
          </a:prstGeom>
          <a:noFill/>
        </p:spPr>
        <p:txBody>
          <a:bodyPr wrap="none" rtlCol="0">
            <a:spAutoFit/>
          </a:bodyPr>
          <a:lstStyle/>
          <a:p>
            <a:r>
              <a:rPr lang="en-GB" sz="1400">
                <a:hlinkClick r:id="rId3"/>
              </a:rPr>
              <a:t>Source: PHE, Excess mortality in England</a:t>
            </a:r>
            <a:endParaRPr lang="en-GB" sz="1400"/>
          </a:p>
        </p:txBody>
      </p:sp>
      <p:pic>
        <p:nvPicPr>
          <p:cNvPr id="3" name="Picture 2">
            <a:extLst>
              <a:ext uri="{FF2B5EF4-FFF2-40B4-BE49-F238E27FC236}">
                <a16:creationId xmlns:a16="http://schemas.microsoft.com/office/drawing/2014/main" xmlns="" id="{ED2C2D37-7F37-4FF5-866C-43CB535AB8DF}"/>
              </a:ext>
            </a:extLst>
          </p:cNvPr>
          <p:cNvPicPr>
            <a:picLocks noChangeAspect="1"/>
          </p:cNvPicPr>
          <p:nvPr/>
        </p:nvPicPr>
        <p:blipFill>
          <a:blip r:embed="rId4"/>
          <a:stretch>
            <a:fillRect/>
          </a:stretch>
        </p:blipFill>
        <p:spPr>
          <a:xfrm>
            <a:off x="838200" y="2586512"/>
            <a:ext cx="5551311" cy="3701165"/>
          </a:xfrm>
          <a:prstGeom prst="rect">
            <a:avLst/>
          </a:prstGeom>
        </p:spPr>
      </p:pic>
      <p:pic>
        <p:nvPicPr>
          <p:cNvPr id="4" name="Picture 3">
            <a:extLst>
              <a:ext uri="{FF2B5EF4-FFF2-40B4-BE49-F238E27FC236}">
                <a16:creationId xmlns:a16="http://schemas.microsoft.com/office/drawing/2014/main" xmlns="" id="{2A4B4C63-A323-4C9E-8C83-4F51F6FFD6D1}"/>
              </a:ext>
            </a:extLst>
          </p:cNvPr>
          <p:cNvPicPr>
            <a:picLocks noChangeAspect="1"/>
          </p:cNvPicPr>
          <p:nvPr/>
        </p:nvPicPr>
        <p:blipFill>
          <a:blip r:embed="rId5"/>
          <a:stretch>
            <a:fillRect/>
          </a:stretch>
        </p:blipFill>
        <p:spPr>
          <a:xfrm>
            <a:off x="6532385" y="2586511"/>
            <a:ext cx="5510179" cy="3701166"/>
          </a:xfrm>
          <a:prstGeom prst="rect">
            <a:avLst/>
          </a:prstGeom>
        </p:spPr>
      </p:pic>
    </p:spTree>
    <p:extLst>
      <p:ext uri="{BB962C8B-B14F-4D97-AF65-F5344CB8AC3E}">
        <p14:creationId xmlns:p14="http://schemas.microsoft.com/office/powerpoint/2010/main" val="221495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FC628F-7A02-48F3-B4D3-DBC4A4AF9F79}"/>
              </a:ext>
            </a:extLst>
          </p:cNvPr>
          <p:cNvSpPr>
            <a:spLocks noGrp="1"/>
          </p:cNvSpPr>
          <p:nvPr>
            <p:ph type="title"/>
          </p:nvPr>
        </p:nvSpPr>
        <p:spPr/>
        <p:txBody>
          <a:bodyPr/>
          <a:lstStyle/>
          <a:p>
            <a:r>
              <a:rPr lang="en-GB"/>
              <a:t>Critical care bed capacity (England)</a:t>
            </a:r>
          </a:p>
        </p:txBody>
      </p:sp>
      <p:sp>
        <p:nvSpPr>
          <p:cNvPr id="5" name="TextBox 4">
            <a:extLst>
              <a:ext uri="{FF2B5EF4-FFF2-40B4-BE49-F238E27FC236}">
                <a16:creationId xmlns:a16="http://schemas.microsoft.com/office/drawing/2014/main" xmlns="" id="{BCCDCACD-C261-42CD-A3D6-0486E7D7DCF7}"/>
              </a:ext>
            </a:extLst>
          </p:cNvPr>
          <p:cNvSpPr txBox="1"/>
          <p:nvPr/>
        </p:nvSpPr>
        <p:spPr>
          <a:xfrm>
            <a:off x="3201867" y="1891461"/>
            <a:ext cx="8263302" cy="338554"/>
          </a:xfrm>
          <a:prstGeom prst="rect">
            <a:avLst/>
          </a:prstGeom>
          <a:noFill/>
        </p:spPr>
        <p:txBody>
          <a:bodyPr wrap="square" rtlCol="0">
            <a:spAutoFit/>
          </a:bodyPr>
          <a:lstStyle/>
          <a:p>
            <a:r>
              <a:rPr lang="en-GB" sz="1600" b="1"/>
              <a:t>Adult critical care bed numbers and occupation levels, winter 2020 and 2021 comparison</a:t>
            </a:r>
          </a:p>
        </p:txBody>
      </p:sp>
      <p:sp>
        <p:nvSpPr>
          <p:cNvPr id="7" name="TextBox 6">
            <a:extLst>
              <a:ext uri="{FF2B5EF4-FFF2-40B4-BE49-F238E27FC236}">
                <a16:creationId xmlns:a16="http://schemas.microsoft.com/office/drawing/2014/main" xmlns="" id="{10A1CFA0-0096-4C1B-B806-309940E91B9F}"/>
              </a:ext>
            </a:extLst>
          </p:cNvPr>
          <p:cNvSpPr txBox="1"/>
          <p:nvPr/>
        </p:nvSpPr>
        <p:spPr>
          <a:xfrm>
            <a:off x="531843" y="2230015"/>
            <a:ext cx="2410649" cy="2862322"/>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a:p>
          <a:p>
            <a:r>
              <a:rPr lang="en-GB"/>
              <a:t>The number of critical care beds open in England has been steadily falling since January, but continues to be higher than the equivalent months last year.</a:t>
            </a:r>
            <a:endParaRPr lang="en-GB" i="1">
              <a:cs typeface="Calibri"/>
            </a:endParaRPr>
          </a:p>
        </p:txBody>
      </p:sp>
      <p:sp>
        <p:nvSpPr>
          <p:cNvPr id="10" name="TextBox 9">
            <a:extLst>
              <a:ext uri="{FF2B5EF4-FFF2-40B4-BE49-F238E27FC236}">
                <a16:creationId xmlns:a16="http://schemas.microsoft.com/office/drawing/2014/main" xmlns="" id="{5FACCDF7-0510-4BF2-8190-A29ADD346E44}"/>
              </a:ext>
            </a:extLst>
          </p:cNvPr>
          <p:cNvSpPr txBox="1"/>
          <p:nvPr/>
        </p:nvSpPr>
        <p:spPr>
          <a:xfrm>
            <a:off x="7038089" y="6457706"/>
            <a:ext cx="5153911" cy="307777"/>
          </a:xfrm>
          <a:prstGeom prst="rect">
            <a:avLst/>
          </a:prstGeom>
          <a:noFill/>
        </p:spPr>
        <p:txBody>
          <a:bodyPr wrap="none" rtlCol="0">
            <a:spAutoFit/>
          </a:bodyPr>
          <a:lstStyle/>
          <a:p>
            <a:r>
              <a:rPr lang="en-GB" sz="1400">
                <a:hlinkClick r:id="rId3"/>
              </a:rPr>
              <a:t>Source: Urgent and Emergency Care Daily Situation Reports 2020-21</a:t>
            </a:r>
            <a:endParaRPr lang="en-GB" sz="1400"/>
          </a:p>
        </p:txBody>
      </p:sp>
      <p:graphicFrame>
        <p:nvGraphicFramePr>
          <p:cNvPr id="11" name="Chart 10">
            <a:extLst>
              <a:ext uri="{FF2B5EF4-FFF2-40B4-BE49-F238E27FC236}">
                <a16:creationId xmlns:a16="http://schemas.microsoft.com/office/drawing/2014/main" xmlns="" id="{93494A5C-992F-45CC-85A0-C5AA15CB6B3D}"/>
              </a:ext>
            </a:extLst>
          </p:cNvPr>
          <p:cNvGraphicFramePr>
            <a:graphicFrameLocks/>
          </p:cNvGraphicFramePr>
          <p:nvPr>
            <p:extLst>
              <p:ext uri="{D42A27DB-BD31-4B8C-83A1-F6EECF244321}">
                <p14:modId xmlns:p14="http://schemas.microsoft.com/office/powerpoint/2010/main" val="204910765"/>
              </p:ext>
            </p:extLst>
          </p:nvPr>
        </p:nvGraphicFramePr>
        <p:xfrm>
          <a:off x="3201867" y="2347402"/>
          <a:ext cx="8743948" cy="39830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044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62370A-BD4C-403E-9564-F02D964B5BAA}"/>
              </a:ext>
            </a:extLst>
          </p:cNvPr>
          <p:cNvSpPr>
            <a:spLocks noGrp="1"/>
          </p:cNvSpPr>
          <p:nvPr>
            <p:ph type="title"/>
          </p:nvPr>
        </p:nvSpPr>
        <p:spPr/>
        <p:txBody>
          <a:bodyPr/>
          <a:lstStyle/>
          <a:p>
            <a:r>
              <a:rPr lang="en-GB"/>
              <a:t>Hospitalisations</a:t>
            </a:r>
          </a:p>
        </p:txBody>
      </p:sp>
      <p:sp>
        <p:nvSpPr>
          <p:cNvPr id="8" name="TextBox 7">
            <a:extLst>
              <a:ext uri="{FF2B5EF4-FFF2-40B4-BE49-F238E27FC236}">
                <a16:creationId xmlns:a16="http://schemas.microsoft.com/office/drawing/2014/main" xmlns="" id="{D9BE3CEA-DC96-45B7-A9C6-9A526D1E9385}"/>
              </a:ext>
            </a:extLst>
          </p:cNvPr>
          <p:cNvSpPr txBox="1"/>
          <p:nvPr/>
        </p:nvSpPr>
        <p:spPr>
          <a:xfrm>
            <a:off x="4667251" y="266178"/>
            <a:ext cx="3904094" cy="338554"/>
          </a:xfrm>
          <a:prstGeom prst="rect">
            <a:avLst/>
          </a:prstGeom>
          <a:noFill/>
        </p:spPr>
        <p:txBody>
          <a:bodyPr wrap="square" rtlCol="0">
            <a:spAutoFit/>
          </a:bodyPr>
          <a:lstStyle/>
          <a:p>
            <a:r>
              <a:rPr lang="en-GB" sz="1600" b="1"/>
              <a:t>Patients in hospital with COVID-19, UK</a:t>
            </a:r>
          </a:p>
        </p:txBody>
      </p:sp>
      <p:sp>
        <p:nvSpPr>
          <p:cNvPr id="9" name="TextBox 8">
            <a:extLst>
              <a:ext uri="{FF2B5EF4-FFF2-40B4-BE49-F238E27FC236}">
                <a16:creationId xmlns:a16="http://schemas.microsoft.com/office/drawing/2014/main" xmlns="" id="{41213A0E-8A69-498C-A600-B4A0A87237CE}"/>
              </a:ext>
            </a:extLst>
          </p:cNvPr>
          <p:cNvSpPr txBox="1"/>
          <p:nvPr/>
        </p:nvSpPr>
        <p:spPr>
          <a:xfrm>
            <a:off x="4758016" y="3810664"/>
            <a:ext cx="5197185" cy="338554"/>
          </a:xfrm>
          <a:prstGeom prst="rect">
            <a:avLst/>
          </a:prstGeom>
          <a:noFill/>
        </p:spPr>
        <p:txBody>
          <a:bodyPr wrap="square" rtlCol="0">
            <a:spAutoFit/>
          </a:bodyPr>
          <a:lstStyle/>
          <a:p>
            <a:r>
              <a:rPr lang="en-GB" sz="1600" b="1"/>
              <a:t>Patients with COVID-19 in mechanical ventilation beds, UK</a:t>
            </a:r>
          </a:p>
        </p:txBody>
      </p:sp>
      <p:sp>
        <p:nvSpPr>
          <p:cNvPr id="10" name="TextBox 9">
            <a:extLst>
              <a:ext uri="{FF2B5EF4-FFF2-40B4-BE49-F238E27FC236}">
                <a16:creationId xmlns:a16="http://schemas.microsoft.com/office/drawing/2014/main" xmlns="" id="{5D86B5B1-A765-47AF-AA4B-5F813974690E}"/>
              </a:ext>
            </a:extLst>
          </p:cNvPr>
          <p:cNvSpPr txBox="1"/>
          <p:nvPr/>
        </p:nvSpPr>
        <p:spPr>
          <a:xfrm>
            <a:off x="531843" y="2230015"/>
            <a:ext cx="3154331"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Hospitalisations have continued to fall since the recent peak in mid-January but remain higher than the summer. </a:t>
            </a:r>
          </a:p>
          <a:p>
            <a:endParaRPr lang="en-GB" i="1"/>
          </a:p>
          <a:p>
            <a:r>
              <a:rPr lang="en-GB" i="1"/>
              <a:t>As of 23 March there were 5,122 people in hospitals with COVID-19. The 7-day rolling average is below what it was at the height of the first wave, and below the level seen at the beginning of the second and third waves. </a:t>
            </a:r>
            <a:endParaRPr lang="en-GB" i="1">
              <a:cs typeface="Calibri"/>
            </a:endParaRPr>
          </a:p>
        </p:txBody>
      </p:sp>
      <p:sp>
        <p:nvSpPr>
          <p:cNvPr id="11" name="TextBox 10">
            <a:extLst>
              <a:ext uri="{FF2B5EF4-FFF2-40B4-BE49-F238E27FC236}">
                <a16:creationId xmlns:a16="http://schemas.microsoft.com/office/drawing/2014/main" xmlns="" id="{FE26D563-E1F0-4F12-81E9-784B38438778}"/>
              </a:ext>
            </a:extLst>
          </p:cNvPr>
          <p:cNvSpPr txBox="1"/>
          <p:nvPr/>
        </p:nvSpPr>
        <p:spPr>
          <a:xfrm>
            <a:off x="9129064" y="6411300"/>
            <a:ext cx="2827697" cy="307777"/>
          </a:xfrm>
          <a:prstGeom prst="rect">
            <a:avLst/>
          </a:prstGeom>
          <a:noFill/>
        </p:spPr>
        <p:txBody>
          <a:bodyPr wrap="none" rtlCol="0">
            <a:spAutoFit/>
          </a:bodyPr>
          <a:lstStyle/>
          <a:p>
            <a:r>
              <a:rPr lang="en-GB" sz="1400">
                <a:hlinkClick r:id="rId3"/>
              </a:rPr>
              <a:t>Source: Gov.uk COVID-19 dashboard</a:t>
            </a:r>
            <a:endParaRPr lang="en-GB" sz="1400"/>
          </a:p>
        </p:txBody>
      </p:sp>
      <p:pic>
        <p:nvPicPr>
          <p:cNvPr id="5" name="Picture 4">
            <a:extLst>
              <a:ext uri="{FF2B5EF4-FFF2-40B4-BE49-F238E27FC236}">
                <a16:creationId xmlns:a16="http://schemas.microsoft.com/office/drawing/2014/main" xmlns="" id="{C5A01424-359F-4401-B2C2-BE020D6CF24F}"/>
              </a:ext>
            </a:extLst>
          </p:cNvPr>
          <p:cNvPicPr>
            <a:picLocks noChangeAspect="1"/>
          </p:cNvPicPr>
          <p:nvPr/>
        </p:nvPicPr>
        <p:blipFill>
          <a:blip r:embed="rId4"/>
          <a:stretch>
            <a:fillRect/>
          </a:stretch>
        </p:blipFill>
        <p:spPr>
          <a:xfrm>
            <a:off x="4758016" y="943286"/>
            <a:ext cx="7198745" cy="2341781"/>
          </a:xfrm>
          <a:prstGeom prst="rect">
            <a:avLst/>
          </a:prstGeom>
        </p:spPr>
      </p:pic>
      <p:pic>
        <p:nvPicPr>
          <p:cNvPr id="6" name="Picture 5">
            <a:extLst>
              <a:ext uri="{FF2B5EF4-FFF2-40B4-BE49-F238E27FC236}">
                <a16:creationId xmlns:a16="http://schemas.microsoft.com/office/drawing/2014/main" xmlns="" id="{FD7CAAB1-C994-41DC-94F6-78837A329C68}"/>
              </a:ext>
            </a:extLst>
          </p:cNvPr>
          <p:cNvPicPr>
            <a:picLocks noChangeAspect="1"/>
          </p:cNvPicPr>
          <p:nvPr/>
        </p:nvPicPr>
        <p:blipFill>
          <a:blip r:embed="rId5"/>
          <a:stretch>
            <a:fillRect/>
          </a:stretch>
        </p:blipFill>
        <p:spPr>
          <a:xfrm>
            <a:off x="4758016" y="4149218"/>
            <a:ext cx="7198745" cy="2262082"/>
          </a:xfrm>
          <a:prstGeom prst="rect">
            <a:avLst/>
          </a:prstGeom>
        </p:spPr>
      </p:pic>
    </p:spTree>
    <p:extLst>
      <p:ext uri="{BB962C8B-B14F-4D97-AF65-F5344CB8AC3E}">
        <p14:creationId xmlns:p14="http://schemas.microsoft.com/office/powerpoint/2010/main" val="536602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62370A-BD4C-403E-9564-F02D964B5BAA}"/>
              </a:ext>
            </a:extLst>
          </p:cNvPr>
          <p:cNvSpPr>
            <a:spLocks noGrp="1"/>
          </p:cNvSpPr>
          <p:nvPr>
            <p:ph type="title"/>
          </p:nvPr>
        </p:nvSpPr>
        <p:spPr>
          <a:xfrm>
            <a:off x="395111" y="365125"/>
            <a:ext cx="10958689" cy="1325563"/>
          </a:xfrm>
        </p:spPr>
        <p:txBody>
          <a:bodyPr/>
          <a:lstStyle/>
          <a:p>
            <a:r>
              <a:rPr lang="en-GB"/>
              <a:t>Hospitalisation trends across the UK</a:t>
            </a:r>
          </a:p>
        </p:txBody>
      </p:sp>
      <p:sp>
        <p:nvSpPr>
          <p:cNvPr id="10" name="TextBox 9">
            <a:extLst>
              <a:ext uri="{FF2B5EF4-FFF2-40B4-BE49-F238E27FC236}">
                <a16:creationId xmlns:a16="http://schemas.microsoft.com/office/drawing/2014/main" xmlns="" id="{5D86B5B1-A765-47AF-AA4B-5F813974690E}"/>
              </a:ext>
            </a:extLst>
          </p:cNvPr>
          <p:cNvSpPr txBox="1"/>
          <p:nvPr/>
        </p:nvSpPr>
        <p:spPr>
          <a:xfrm>
            <a:off x="8918223" y="114130"/>
            <a:ext cx="2133600"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Note different scales – but overall trend similar across UK nations</a:t>
            </a:r>
          </a:p>
        </p:txBody>
      </p:sp>
      <p:sp>
        <p:nvSpPr>
          <p:cNvPr id="11" name="TextBox 10">
            <a:extLst>
              <a:ext uri="{FF2B5EF4-FFF2-40B4-BE49-F238E27FC236}">
                <a16:creationId xmlns:a16="http://schemas.microsoft.com/office/drawing/2014/main" xmlns="" id="{FE26D563-E1F0-4F12-81E9-784B38438778}"/>
              </a:ext>
            </a:extLst>
          </p:cNvPr>
          <p:cNvSpPr txBox="1"/>
          <p:nvPr/>
        </p:nvSpPr>
        <p:spPr>
          <a:xfrm>
            <a:off x="9129064" y="6411300"/>
            <a:ext cx="2827697" cy="307777"/>
          </a:xfrm>
          <a:prstGeom prst="rect">
            <a:avLst/>
          </a:prstGeom>
          <a:noFill/>
        </p:spPr>
        <p:txBody>
          <a:bodyPr wrap="none" rtlCol="0">
            <a:spAutoFit/>
          </a:bodyPr>
          <a:lstStyle/>
          <a:p>
            <a:r>
              <a:rPr lang="en-GB" sz="1400">
                <a:hlinkClick r:id="rId3"/>
              </a:rPr>
              <a:t>Source: Gov.uk COVID-19 dashboard</a:t>
            </a:r>
            <a:endParaRPr lang="en-GB" sz="1400"/>
          </a:p>
        </p:txBody>
      </p:sp>
      <p:sp>
        <p:nvSpPr>
          <p:cNvPr id="27" name="TextBox 26">
            <a:extLst>
              <a:ext uri="{FF2B5EF4-FFF2-40B4-BE49-F238E27FC236}">
                <a16:creationId xmlns:a16="http://schemas.microsoft.com/office/drawing/2014/main" xmlns="" id="{1C9E7A62-918D-4618-B5EF-8D0B9B87756E}"/>
              </a:ext>
            </a:extLst>
          </p:cNvPr>
          <p:cNvSpPr txBox="1"/>
          <p:nvPr/>
        </p:nvSpPr>
        <p:spPr>
          <a:xfrm>
            <a:off x="6772276" y="4415513"/>
            <a:ext cx="1714499" cy="338554"/>
          </a:xfrm>
          <a:prstGeom prst="rect">
            <a:avLst/>
          </a:prstGeom>
          <a:noFill/>
        </p:spPr>
        <p:txBody>
          <a:bodyPr wrap="square" rtlCol="0">
            <a:spAutoFit/>
          </a:bodyPr>
          <a:lstStyle/>
          <a:p>
            <a:r>
              <a:rPr lang="en-GB" sz="1600" b="1"/>
              <a:t>Scotland</a:t>
            </a:r>
          </a:p>
        </p:txBody>
      </p:sp>
      <p:pic>
        <p:nvPicPr>
          <p:cNvPr id="3" name="Picture 2">
            <a:extLst>
              <a:ext uri="{FF2B5EF4-FFF2-40B4-BE49-F238E27FC236}">
                <a16:creationId xmlns:a16="http://schemas.microsoft.com/office/drawing/2014/main" xmlns="" id="{F072205F-76E8-4E67-8BA4-697152F366BD}"/>
              </a:ext>
            </a:extLst>
          </p:cNvPr>
          <p:cNvPicPr>
            <a:picLocks noChangeAspect="1"/>
          </p:cNvPicPr>
          <p:nvPr/>
        </p:nvPicPr>
        <p:blipFill>
          <a:blip r:embed="rId4"/>
          <a:stretch>
            <a:fillRect/>
          </a:stretch>
        </p:blipFill>
        <p:spPr>
          <a:xfrm>
            <a:off x="520275" y="1690167"/>
            <a:ext cx="5649040" cy="2133399"/>
          </a:xfrm>
          <a:prstGeom prst="rect">
            <a:avLst/>
          </a:prstGeom>
        </p:spPr>
      </p:pic>
      <p:sp>
        <p:nvSpPr>
          <p:cNvPr id="14" name="TextBox 13">
            <a:extLst>
              <a:ext uri="{FF2B5EF4-FFF2-40B4-BE49-F238E27FC236}">
                <a16:creationId xmlns:a16="http://schemas.microsoft.com/office/drawing/2014/main" xmlns="" id="{6DF26401-84F3-4815-A426-CB9F8CEFC4FB}"/>
              </a:ext>
            </a:extLst>
          </p:cNvPr>
          <p:cNvSpPr txBox="1"/>
          <p:nvPr/>
        </p:nvSpPr>
        <p:spPr>
          <a:xfrm>
            <a:off x="1222442" y="1942035"/>
            <a:ext cx="1488331" cy="338554"/>
          </a:xfrm>
          <a:prstGeom prst="rect">
            <a:avLst/>
          </a:prstGeom>
          <a:noFill/>
        </p:spPr>
        <p:txBody>
          <a:bodyPr wrap="square" rtlCol="0">
            <a:spAutoFit/>
          </a:bodyPr>
          <a:lstStyle/>
          <a:p>
            <a:r>
              <a:rPr lang="en-GB" sz="1600" b="1"/>
              <a:t>England</a:t>
            </a:r>
          </a:p>
        </p:txBody>
      </p:sp>
      <p:pic>
        <p:nvPicPr>
          <p:cNvPr id="4" name="Picture 3">
            <a:extLst>
              <a:ext uri="{FF2B5EF4-FFF2-40B4-BE49-F238E27FC236}">
                <a16:creationId xmlns:a16="http://schemas.microsoft.com/office/drawing/2014/main" xmlns="" id="{5181CB7A-5715-42F1-A56D-2EFC058694BB}"/>
              </a:ext>
            </a:extLst>
          </p:cNvPr>
          <p:cNvPicPr>
            <a:picLocks noChangeAspect="1"/>
          </p:cNvPicPr>
          <p:nvPr/>
        </p:nvPicPr>
        <p:blipFill>
          <a:blip r:embed="rId5"/>
          <a:stretch>
            <a:fillRect/>
          </a:stretch>
        </p:blipFill>
        <p:spPr>
          <a:xfrm>
            <a:off x="6399054" y="1690167"/>
            <a:ext cx="5557707" cy="2133399"/>
          </a:xfrm>
          <a:prstGeom prst="rect">
            <a:avLst/>
          </a:prstGeom>
        </p:spPr>
      </p:pic>
      <p:sp>
        <p:nvSpPr>
          <p:cNvPr id="16" name="TextBox 15">
            <a:extLst>
              <a:ext uri="{FF2B5EF4-FFF2-40B4-BE49-F238E27FC236}">
                <a16:creationId xmlns:a16="http://schemas.microsoft.com/office/drawing/2014/main" xmlns="" id="{6449BA08-86F4-4B33-8D93-164856DE12D4}"/>
              </a:ext>
            </a:extLst>
          </p:cNvPr>
          <p:cNvSpPr txBox="1"/>
          <p:nvPr/>
        </p:nvSpPr>
        <p:spPr>
          <a:xfrm>
            <a:off x="6772276" y="1942035"/>
            <a:ext cx="1714499" cy="338554"/>
          </a:xfrm>
          <a:prstGeom prst="rect">
            <a:avLst/>
          </a:prstGeom>
          <a:noFill/>
        </p:spPr>
        <p:txBody>
          <a:bodyPr wrap="square" rtlCol="0">
            <a:spAutoFit/>
          </a:bodyPr>
          <a:lstStyle/>
          <a:p>
            <a:r>
              <a:rPr lang="en-GB" sz="1600" b="1"/>
              <a:t>Northern Ireland</a:t>
            </a:r>
          </a:p>
        </p:txBody>
      </p:sp>
      <p:pic>
        <p:nvPicPr>
          <p:cNvPr id="5" name="Picture 4">
            <a:extLst>
              <a:ext uri="{FF2B5EF4-FFF2-40B4-BE49-F238E27FC236}">
                <a16:creationId xmlns:a16="http://schemas.microsoft.com/office/drawing/2014/main" xmlns="" id="{115DCD9F-7748-42B3-BE6E-E465D1D78280}"/>
              </a:ext>
            </a:extLst>
          </p:cNvPr>
          <p:cNvPicPr>
            <a:picLocks noChangeAspect="1"/>
          </p:cNvPicPr>
          <p:nvPr/>
        </p:nvPicPr>
        <p:blipFill>
          <a:blip r:embed="rId6"/>
          <a:stretch>
            <a:fillRect/>
          </a:stretch>
        </p:blipFill>
        <p:spPr>
          <a:xfrm>
            <a:off x="520275" y="4178954"/>
            <a:ext cx="5649040" cy="2313922"/>
          </a:xfrm>
          <a:prstGeom prst="rect">
            <a:avLst/>
          </a:prstGeom>
        </p:spPr>
      </p:pic>
      <p:sp>
        <p:nvSpPr>
          <p:cNvPr id="18" name="TextBox 17">
            <a:extLst>
              <a:ext uri="{FF2B5EF4-FFF2-40B4-BE49-F238E27FC236}">
                <a16:creationId xmlns:a16="http://schemas.microsoft.com/office/drawing/2014/main" xmlns="" id="{5DBFF561-99DC-4FCA-B267-98A669EF0672}"/>
              </a:ext>
            </a:extLst>
          </p:cNvPr>
          <p:cNvSpPr txBox="1"/>
          <p:nvPr/>
        </p:nvSpPr>
        <p:spPr>
          <a:xfrm>
            <a:off x="1143001" y="4415513"/>
            <a:ext cx="1447799" cy="338554"/>
          </a:xfrm>
          <a:prstGeom prst="rect">
            <a:avLst/>
          </a:prstGeom>
          <a:noFill/>
        </p:spPr>
        <p:txBody>
          <a:bodyPr wrap="square" rtlCol="0">
            <a:spAutoFit/>
          </a:bodyPr>
          <a:lstStyle/>
          <a:p>
            <a:r>
              <a:rPr lang="en-GB" sz="1600" b="1"/>
              <a:t>Wales</a:t>
            </a:r>
          </a:p>
        </p:txBody>
      </p:sp>
      <p:pic>
        <p:nvPicPr>
          <p:cNvPr id="6" name="Picture 5">
            <a:extLst>
              <a:ext uri="{FF2B5EF4-FFF2-40B4-BE49-F238E27FC236}">
                <a16:creationId xmlns:a16="http://schemas.microsoft.com/office/drawing/2014/main" xmlns="" id="{140A526D-0F03-4041-B9D8-A9EC4827504E}"/>
              </a:ext>
            </a:extLst>
          </p:cNvPr>
          <p:cNvPicPr>
            <a:picLocks noChangeAspect="1"/>
          </p:cNvPicPr>
          <p:nvPr/>
        </p:nvPicPr>
        <p:blipFill>
          <a:blip r:embed="rId7"/>
          <a:stretch>
            <a:fillRect/>
          </a:stretch>
        </p:blipFill>
        <p:spPr>
          <a:xfrm>
            <a:off x="6399054" y="4178954"/>
            <a:ext cx="5656913" cy="2313921"/>
          </a:xfrm>
          <a:prstGeom prst="rect">
            <a:avLst/>
          </a:prstGeom>
        </p:spPr>
      </p:pic>
    </p:spTree>
    <p:extLst>
      <p:ext uri="{BB962C8B-B14F-4D97-AF65-F5344CB8AC3E}">
        <p14:creationId xmlns:p14="http://schemas.microsoft.com/office/powerpoint/2010/main" val="394806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FEDB6-43F0-4B66-BE14-7AFA385BF8B9}"/>
              </a:ext>
            </a:extLst>
          </p:cNvPr>
          <p:cNvSpPr>
            <a:spLocks noGrp="1"/>
          </p:cNvSpPr>
          <p:nvPr>
            <p:ph type="title"/>
          </p:nvPr>
        </p:nvSpPr>
        <p:spPr/>
        <p:txBody>
          <a:bodyPr>
            <a:normAutofit/>
          </a:bodyPr>
          <a:lstStyle/>
          <a:p>
            <a:r>
              <a:rPr lang="en-GB" sz="3600"/>
              <a:t>Hospital admissions by age</a:t>
            </a:r>
          </a:p>
        </p:txBody>
      </p:sp>
      <p:sp>
        <p:nvSpPr>
          <p:cNvPr id="7" name="TextBox 6">
            <a:extLst>
              <a:ext uri="{FF2B5EF4-FFF2-40B4-BE49-F238E27FC236}">
                <a16:creationId xmlns:a16="http://schemas.microsoft.com/office/drawing/2014/main" xmlns="" id="{F048DB6A-5F8F-4A78-906B-E21FD58E549E}"/>
              </a:ext>
            </a:extLst>
          </p:cNvPr>
          <p:cNvSpPr txBox="1"/>
          <p:nvPr/>
        </p:nvSpPr>
        <p:spPr>
          <a:xfrm>
            <a:off x="633845" y="2267635"/>
            <a:ext cx="2920448" cy="2031325"/>
          </a:xfrm>
          <a:prstGeom prst="rect">
            <a:avLst/>
          </a:prstGeom>
          <a:noFill/>
        </p:spPr>
        <p:txBody>
          <a:bodyPr wrap="square" lIns="91440" tIns="45720" rIns="91440" bIns="45720" anchor="t">
            <a:spAutoFit/>
          </a:bodyPr>
          <a:lstStyle/>
          <a:p>
            <a:r>
              <a:rPr lang="en-GB" i="1" dirty="0"/>
              <a:t>Highlight:</a:t>
            </a:r>
          </a:p>
          <a:p>
            <a:endParaRPr lang="en-GB" i="1" dirty="0"/>
          </a:p>
          <a:p>
            <a:r>
              <a:rPr lang="en-GB" i="1" dirty="0"/>
              <a:t>Hospital admissions for all age groups continue to fall.</a:t>
            </a:r>
          </a:p>
          <a:p>
            <a:endParaRPr lang="en-GB" i="1" dirty="0"/>
          </a:p>
          <a:p>
            <a:endParaRPr lang="en-GB" i="1" dirty="0">
              <a:cs typeface="Calibri"/>
            </a:endParaRPr>
          </a:p>
          <a:p>
            <a:endParaRPr lang="en-GB" i="1" dirty="0">
              <a:cs typeface="Calibri"/>
            </a:endParaRPr>
          </a:p>
        </p:txBody>
      </p:sp>
      <p:sp>
        <p:nvSpPr>
          <p:cNvPr id="9" name="TextBox 8">
            <a:extLst>
              <a:ext uri="{FF2B5EF4-FFF2-40B4-BE49-F238E27FC236}">
                <a16:creationId xmlns:a16="http://schemas.microsoft.com/office/drawing/2014/main" xmlns="" id="{8E3EE82F-CBFD-4BC4-9913-1D00632E67C1}"/>
              </a:ext>
            </a:extLst>
          </p:cNvPr>
          <p:cNvSpPr txBox="1"/>
          <p:nvPr/>
        </p:nvSpPr>
        <p:spPr>
          <a:xfrm>
            <a:off x="4398632" y="1586041"/>
            <a:ext cx="6043862" cy="369332"/>
          </a:xfrm>
          <a:prstGeom prst="rect">
            <a:avLst/>
          </a:prstGeom>
          <a:noFill/>
        </p:spPr>
        <p:txBody>
          <a:bodyPr wrap="square" rtlCol="0">
            <a:spAutoFit/>
          </a:bodyPr>
          <a:lstStyle/>
          <a:p>
            <a:r>
              <a:rPr lang="en-GB" dirty="0"/>
              <a:t>Weekly hospital admissions by age group</a:t>
            </a:r>
          </a:p>
        </p:txBody>
      </p:sp>
      <p:sp>
        <p:nvSpPr>
          <p:cNvPr id="10" name="TextBox 9">
            <a:extLst>
              <a:ext uri="{FF2B5EF4-FFF2-40B4-BE49-F238E27FC236}">
                <a16:creationId xmlns:a16="http://schemas.microsoft.com/office/drawing/2014/main" xmlns="" id="{3AB3EE56-E6C3-4539-BFBB-F7E5BB99B128}"/>
              </a:ext>
            </a:extLst>
          </p:cNvPr>
          <p:cNvSpPr txBox="1"/>
          <p:nvPr/>
        </p:nvSpPr>
        <p:spPr>
          <a:xfrm>
            <a:off x="7959916" y="6410131"/>
            <a:ext cx="4182940" cy="307777"/>
          </a:xfrm>
          <a:prstGeom prst="rect">
            <a:avLst/>
          </a:prstGeom>
          <a:noFill/>
        </p:spPr>
        <p:txBody>
          <a:bodyPr wrap="none" rtlCol="0">
            <a:spAutoFit/>
          </a:bodyPr>
          <a:lstStyle/>
          <a:p>
            <a:r>
              <a:rPr lang="en-GB" sz="1400">
                <a:hlinkClick r:id="rId3"/>
              </a:rPr>
              <a:t>Source: National flu and COVID-19 surveillance report</a:t>
            </a:r>
            <a:endParaRPr lang="en-GB" sz="1400"/>
          </a:p>
        </p:txBody>
      </p:sp>
      <p:pic>
        <p:nvPicPr>
          <p:cNvPr id="3" name="Picture 2">
            <a:extLst>
              <a:ext uri="{FF2B5EF4-FFF2-40B4-BE49-F238E27FC236}">
                <a16:creationId xmlns:a16="http://schemas.microsoft.com/office/drawing/2014/main" xmlns="" id="{8A061789-F03C-49C8-A25F-E80F91286A18}"/>
              </a:ext>
            </a:extLst>
          </p:cNvPr>
          <p:cNvPicPr>
            <a:picLocks noChangeAspect="1"/>
          </p:cNvPicPr>
          <p:nvPr/>
        </p:nvPicPr>
        <p:blipFill>
          <a:blip r:embed="rId4"/>
          <a:stretch>
            <a:fillRect/>
          </a:stretch>
        </p:blipFill>
        <p:spPr>
          <a:xfrm>
            <a:off x="4398632" y="1955373"/>
            <a:ext cx="7145668" cy="4278489"/>
          </a:xfrm>
          <a:prstGeom prst="rect">
            <a:avLst/>
          </a:prstGeom>
        </p:spPr>
      </p:pic>
    </p:spTree>
    <p:extLst>
      <p:ext uri="{BB962C8B-B14F-4D97-AF65-F5344CB8AC3E}">
        <p14:creationId xmlns:p14="http://schemas.microsoft.com/office/powerpoint/2010/main" val="3234644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3266B0-FA23-494F-8558-50CC3B436AE6}"/>
              </a:ext>
            </a:extLst>
          </p:cNvPr>
          <p:cNvSpPr>
            <a:spLocks noGrp="1"/>
          </p:cNvSpPr>
          <p:nvPr>
            <p:ph type="title"/>
          </p:nvPr>
        </p:nvSpPr>
        <p:spPr/>
        <p:txBody>
          <a:bodyPr/>
          <a:lstStyle/>
          <a:p>
            <a:r>
              <a:rPr lang="en-GB"/>
              <a:t>ICNARC data - ethnicity</a:t>
            </a:r>
          </a:p>
        </p:txBody>
      </p:sp>
      <p:sp>
        <p:nvSpPr>
          <p:cNvPr id="5" name="TextBox 4">
            <a:extLst>
              <a:ext uri="{FF2B5EF4-FFF2-40B4-BE49-F238E27FC236}">
                <a16:creationId xmlns:a16="http://schemas.microsoft.com/office/drawing/2014/main" xmlns="" id="{EC48C2F3-43C3-4A05-A494-A0BEC9A4199D}"/>
              </a:ext>
            </a:extLst>
          </p:cNvPr>
          <p:cNvSpPr txBox="1"/>
          <p:nvPr/>
        </p:nvSpPr>
        <p:spPr>
          <a:xfrm>
            <a:off x="531844" y="2230015"/>
            <a:ext cx="2687217"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Data from the Intensive Care National Audit and Research Centre (ICNARC) shows that those from Asian and Black ethnic backgrounds make up a disproportionate  percentage of patients critically ill with COVID-19 (compared to the proportion of Asian and Black people in local populations)</a:t>
            </a:r>
          </a:p>
        </p:txBody>
      </p:sp>
      <p:sp>
        <p:nvSpPr>
          <p:cNvPr id="6" name="TextBox 5">
            <a:extLst>
              <a:ext uri="{FF2B5EF4-FFF2-40B4-BE49-F238E27FC236}">
                <a16:creationId xmlns:a16="http://schemas.microsoft.com/office/drawing/2014/main" xmlns="" id="{DD26B31F-66B4-4726-AF47-FF3E776C631B}"/>
              </a:ext>
            </a:extLst>
          </p:cNvPr>
          <p:cNvSpPr txBox="1"/>
          <p:nvPr/>
        </p:nvSpPr>
        <p:spPr>
          <a:xfrm>
            <a:off x="7866431" y="6403150"/>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7" name="TextBox 6">
            <a:extLst>
              <a:ext uri="{FF2B5EF4-FFF2-40B4-BE49-F238E27FC236}">
                <a16:creationId xmlns:a16="http://schemas.microsoft.com/office/drawing/2014/main" xmlns="" id="{2E8B29D7-FA42-420B-BA77-D9276EADD73A}"/>
              </a:ext>
            </a:extLst>
          </p:cNvPr>
          <p:cNvSpPr txBox="1"/>
          <p:nvPr/>
        </p:nvSpPr>
        <p:spPr>
          <a:xfrm>
            <a:off x="4771739" y="1583683"/>
            <a:ext cx="6043862" cy="646331"/>
          </a:xfrm>
          <a:prstGeom prst="rect">
            <a:avLst/>
          </a:prstGeom>
          <a:noFill/>
        </p:spPr>
        <p:txBody>
          <a:bodyPr wrap="square" rtlCol="0">
            <a:spAutoFit/>
          </a:bodyPr>
          <a:lstStyle/>
          <a:p>
            <a:r>
              <a:rPr lang="en-GB"/>
              <a:t>Ethnicity distribution compared to local population - patients critically ill with COVID-19 admitted from 1 Sept 2020</a:t>
            </a:r>
          </a:p>
        </p:txBody>
      </p:sp>
      <p:pic>
        <p:nvPicPr>
          <p:cNvPr id="4" name="Picture 3">
            <a:extLst>
              <a:ext uri="{FF2B5EF4-FFF2-40B4-BE49-F238E27FC236}">
                <a16:creationId xmlns:a16="http://schemas.microsoft.com/office/drawing/2014/main" xmlns="" id="{C2302EC4-D872-4203-B785-5131D821B8F6}"/>
              </a:ext>
            </a:extLst>
          </p:cNvPr>
          <p:cNvPicPr>
            <a:picLocks noChangeAspect="1"/>
          </p:cNvPicPr>
          <p:nvPr/>
        </p:nvPicPr>
        <p:blipFill>
          <a:blip r:embed="rId4"/>
          <a:stretch>
            <a:fillRect/>
          </a:stretch>
        </p:blipFill>
        <p:spPr>
          <a:xfrm>
            <a:off x="4567440" y="2230014"/>
            <a:ext cx="7333615" cy="4107328"/>
          </a:xfrm>
          <a:prstGeom prst="rect">
            <a:avLst/>
          </a:prstGeom>
        </p:spPr>
      </p:pic>
    </p:spTree>
    <p:extLst>
      <p:ext uri="{BB962C8B-B14F-4D97-AF65-F5344CB8AC3E}">
        <p14:creationId xmlns:p14="http://schemas.microsoft.com/office/powerpoint/2010/main" val="225785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240DC9-5982-4B4B-9198-E913E545A66F}"/>
              </a:ext>
            </a:extLst>
          </p:cNvPr>
          <p:cNvSpPr>
            <a:spLocks noGrp="1"/>
          </p:cNvSpPr>
          <p:nvPr>
            <p:ph type="title"/>
          </p:nvPr>
        </p:nvSpPr>
        <p:spPr/>
        <p:txBody>
          <a:bodyPr/>
          <a:lstStyle/>
          <a:p>
            <a:r>
              <a:rPr lang="en-GB"/>
              <a:t>Cases – UK wide</a:t>
            </a:r>
          </a:p>
        </p:txBody>
      </p:sp>
      <p:sp>
        <p:nvSpPr>
          <p:cNvPr id="5" name="TextBox 4">
            <a:extLst>
              <a:ext uri="{FF2B5EF4-FFF2-40B4-BE49-F238E27FC236}">
                <a16:creationId xmlns:a16="http://schemas.microsoft.com/office/drawing/2014/main" xmlns="" id="{A3EF7311-4D96-4375-AFA0-122B07FA72A6}"/>
              </a:ext>
            </a:extLst>
          </p:cNvPr>
          <p:cNvSpPr txBox="1"/>
          <p:nvPr/>
        </p:nvSpPr>
        <p:spPr>
          <a:xfrm>
            <a:off x="838200" y="1389584"/>
            <a:ext cx="2590800" cy="5078313"/>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There were 6,397 confirmed cases across the UK reported on 25 March, compared to 6,303 the week before. </a:t>
            </a:r>
          </a:p>
          <a:p>
            <a:endParaRPr lang="en-GB" i="1" dirty="0"/>
          </a:p>
          <a:p>
            <a:r>
              <a:rPr lang="en-GB" i="1" dirty="0"/>
              <a:t>The seven-day average indicates that the number of cases appear to be reaching a plateau, with a reduction in the rate at which they were falling over the last weeks. Cases still appear to be substantially higher than in the summer.</a:t>
            </a:r>
            <a:endParaRPr lang="en-GB" i="1" dirty="0">
              <a:highlight>
                <a:srgbClr val="FFFF00"/>
              </a:highlight>
              <a:cs typeface="Calibri"/>
            </a:endParaRPr>
          </a:p>
        </p:txBody>
      </p:sp>
      <p:sp>
        <p:nvSpPr>
          <p:cNvPr id="6" name="TextBox 5">
            <a:extLst>
              <a:ext uri="{FF2B5EF4-FFF2-40B4-BE49-F238E27FC236}">
                <a16:creationId xmlns:a16="http://schemas.microsoft.com/office/drawing/2014/main" xmlns="" id="{68478247-FFDB-4445-91D2-B70776768A52}"/>
              </a:ext>
            </a:extLst>
          </p:cNvPr>
          <p:cNvSpPr txBox="1"/>
          <p:nvPr/>
        </p:nvSpPr>
        <p:spPr>
          <a:xfrm>
            <a:off x="8109527" y="6410131"/>
            <a:ext cx="3979103" cy="307777"/>
          </a:xfrm>
          <a:prstGeom prst="rect">
            <a:avLst/>
          </a:prstGeom>
          <a:noFill/>
        </p:spPr>
        <p:txBody>
          <a:bodyPr wrap="none" rtlCol="0">
            <a:spAutoFit/>
          </a:bodyPr>
          <a:lstStyle/>
          <a:p>
            <a:r>
              <a:rPr lang="en-GB" sz="1400">
                <a:hlinkClick r:id="rId3"/>
              </a:rPr>
              <a:t>Source: Gov.uk COVID-19 dashboard (graph via BBC)</a:t>
            </a:r>
            <a:endParaRPr lang="en-GB" sz="1400"/>
          </a:p>
        </p:txBody>
      </p:sp>
      <p:pic>
        <p:nvPicPr>
          <p:cNvPr id="3" name="Picture 2">
            <a:extLst>
              <a:ext uri="{FF2B5EF4-FFF2-40B4-BE49-F238E27FC236}">
                <a16:creationId xmlns:a16="http://schemas.microsoft.com/office/drawing/2014/main" xmlns="" id="{CD68BDEA-4BC5-41E9-9738-3135E1D83384}"/>
              </a:ext>
            </a:extLst>
          </p:cNvPr>
          <p:cNvPicPr>
            <a:picLocks noChangeAspect="1"/>
          </p:cNvPicPr>
          <p:nvPr/>
        </p:nvPicPr>
        <p:blipFill>
          <a:blip r:embed="rId4"/>
          <a:stretch>
            <a:fillRect/>
          </a:stretch>
        </p:blipFill>
        <p:spPr>
          <a:xfrm>
            <a:off x="4301067" y="1389583"/>
            <a:ext cx="7787563" cy="5020547"/>
          </a:xfrm>
          <a:prstGeom prst="rect">
            <a:avLst/>
          </a:prstGeom>
        </p:spPr>
      </p:pic>
    </p:spTree>
    <p:extLst>
      <p:ext uri="{BB962C8B-B14F-4D97-AF65-F5344CB8AC3E}">
        <p14:creationId xmlns:p14="http://schemas.microsoft.com/office/powerpoint/2010/main" val="101099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1082DE-2BA3-4C73-BB5B-28D372C1EC55}"/>
              </a:ext>
            </a:extLst>
          </p:cNvPr>
          <p:cNvSpPr>
            <a:spLocks noGrp="1"/>
          </p:cNvSpPr>
          <p:nvPr>
            <p:ph type="title"/>
          </p:nvPr>
        </p:nvSpPr>
        <p:spPr/>
        <p:txBody>
          <a:bodyPr/>
          <a:lstStyle/>
          <a:p>
            <a:r>
              <a:rPr lang="en-GB"/>
              <a:t>ICNARC data -deprivation</a:t>
            </a:r>
          </a:p>
        </p:txBody>
      </p:sp>
      <p:sp>
        <p:nvSpPr>
          <p:cNvPr id="5" name="TextBox 4">
            <a:extLst>
              <a:ext uri="{FF2B5EF4-FFF2-40B4-BE49-F238E27FC236}">
                <a16:creationId xmlns:a16="http://schemas.microsoft.com/office/drawing/2014/main" xmlns="" id="{39407C07-AB0E-4B31-AB64-B65098CACE53}"/>
              </a:ext>
            </a:extLst>
          </p:cNvPr>
          <p:cNvSpPr txBox="1"/>
          <p:nvPr/>
        </p:nvSpPr>
        <p:spPr>
          <a:xfrm>
            <a:off x="531844" y="2230015"/>
            <a:ext cx="2687217" cy="2585323"/>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ICNARC data on deprivation shows those from more deprived backgrounds make up a disproportionate percentage of patients critically ill with COVID-19</a:t>
            </a:r>
          </a:p>
        </p:txBody>
      </p:sp>
      <p:sp>
        <p:nvSpPr>
          <p:cNvPr id="8" name="TextBox 7">
            <a:extLst>
              <a:ext uri="{FF2B5EF4-FFF2-40B4-BE49-F238E27FC236}">
                <a16:creationId xmlns:a16="http://schemas.microsoft.com/office/drawing/2014/main" xmlns="" id="{EF1CA5ED-BBF5-4A05-8255-8535E5F7B51D}"/>
              </a:ext>
            </a:extLst>
          </p:cNvPr>
          <p:cNvSpPr txBox="1"/>
          <p:nvPr/>
        </p:nvSpPr>
        <p:spPr>
          <a:xfrm>
            <a:off x="7866431" y="6412914"/>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9" name="TextBox 8">
            <a:extLst>
              <a:ext uri="{FF2B5EF4-FFF2-40B4-BE49-F238E27FC236}">
                <a16:creationId xmlns:a16="http://schemas.microsoft.com/office/drawing/2014/main" xmlns="" id="{CD1EA1A2-10D9-4497-9CBE-BC51BC73B0F2}"/>
              </a:ext>
            </a:extLst>
          </p:cNvPr>
          <p:cNvSpPr txBox="1"/>
          <p:nvPr/>
        </p:nvSpPr>
        <p:spPr>
          <a:xfrm>
            <a:off x="4032461" y="1583683"/>
            <a:ext cx="6805121" cy="923330"/>
          </a:xfrm>
          <a:prstGeom prst="rect">
            <a:avLst/>
          </a:prstGeom>
          <a:noFill/>
        </p:spPr>
        <p:txBody>
          <a:bodyPr wrap="square" rtlCol="0">
            <a:spAutoFit/>
          </a:bodyPr>
          <a:lstStyle/>
          <a:p>
            <a:r>
              <a:rPr lang="en-GB"/>
              <a:t>Index of Multiple Deprivation – distribution of patients critically ill with COVID-19 admitted since 1 September compared with general population</a:t>
            </a:r>
          </a:p>
        </p:txBody>
      </p:sp>
      <p:pic>
        <p:nvPicPr>
          <p:cNvPr id="6" name="Picture 5">
            <a:extLst>
              <a:ext uri="{FF2B5EF4-FFF2-40B4-BE49-F238E27FC236}">
                <a16:creationId xmlns:a16="http://schemas.microsoft.com/office/drawing/2014/main" xmlns="" id="{6147D73D-47CB-4ED2-92DA-7F68AED19AC4}"/>
              </a:ext>
            </a:extLst>
          </p:cNvPr>
          <p:cNvPicPr>
            <a:picLocks noChangeAspect="1"/>
          </p:cNvPicPr>
          <p:nvPr/>
        </p:nvPicPr>
        <p:blipFill>
          <a:blip r:embed="rId4"/>
          <a:stretch>
            <a:fillRect/>
          </a:stretch>
        </p:blipFill>
        <p:spPr>
          <a:xfrm>
            <a:off x="4010480" y="2518112"/>
            <a:ext cx="7566379" cy="3883703"/>
          </a:xfrm>
          <a:prstGeom prst="rect">
            <a:avLst/>
          </a:prstGeom>
        </p:spPr>
      </p:pic>
    </p:spTree>
    <p:extLst>
      <p:ext uri="{BB962C8B-B14F-4D97-AF65-F5344CB8AC3E}">
        <p14:creationId xmlns:p14="http://schemas.microsoft.com/office/powerpoint/2010/main" val="1341614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F2143-5F24-4663-9529-E273CA5DC612}"/>
              </a:ext>
            </a:extLst>
          </p:cNvPr>
          <p:cNvSpPr>
            <a:spLocks noGrp="1"/>
          </p:cNvSpPr>
          <p:nvPr>
            <p:ph type="title"/>
          </p:nvPr>
        </p:nvSpPr>
        <p:spPr>
          <a:xfrm>
            <a:off x="838200" y="170890"/>
            <a:ext cx="10515600" cy="1325563"/>
          </a:xfrm>
        </p:spPr>
        <p:txBody>
          <a:bodyPr/>
          <a:lstStyle/>
          <a:p>
            <a:r>
              <a:rPr lang="en-GB"/>
              <a:t>Non-COVID Backlog, England</a:t>
            </a:r>
          </a:p>
        </p:txBody>
      </p:sp>
      <p:sp>
        <p:nvSpPr>
          <p:cNvPr id="5" name="TextBox 4">
            <a:extLst>
              <a:ext uri="{FF2B5EF4-FFF2-40B4-BE49-F238E27FC236}">
                <a16:creationId xmlns:a16="http://schemas.microsoft.com/office/drawing/2014/main" xmlns="" id="{7081F579-6215-4D8E-B615-A3FAA526B52B}"/>
              </a:ext>
            </a:extLst>
          </p:cNvPr>
          <p:cNvSpPr txBox="1"/>
          <p:nvPr/>
        </p:nvSpPr>
        <p:spPr>
          <a:xfrm>
            <a:off x="510988" y="2230015"/>
            <a:ext cx="3354429" cy="4524315"/>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The data for January shows a significant drop in elective activity in England as hospitals focused on COVID-19</a:t>
            </a:r>
          </a:p>
          <a:p>
            <a:endParaRPr lang="en-GB" i="1" dirty="0"/>
          </a:p>
          <a:p>
            <a:r>
              <a:rPr lang="en-GB" dirty="0"/>
              <a:t>The BMA estimates that between April 2020 and January 2021 there were:</a:t>
            </a:r>
            <a:endParaRPr lang="en-GB" dirty="0">
              <a:cs typeface="Calibri"/>
            </a:endParaRPr>
          </a:p>
          <a:p>
            <a:pPr marL="285750" indent="-285750">
              <a:buFontTx/>
              <a:buChar char="-"/>
            </a:pPr>
            <a:r>
              <a:rPr lang="en-GB" dirty="0"/>
              <a:t>3 million fewer elective procedures</a:t>
            </a:r>
            <a:endParaRPr lang="en-GB" dirty="0">
              <a:cs typeface="Calibri"/>
            </a:endParaRPr>
          </a:p>
          <a:p>
            <a:pPr marL="285750" indent="-285750">
              <a:buFontTx/>
              <a:buChar char="-"/>
            </a:pPr>
            <a:r>
              <a:rPr lang="en-GB" dirty="0"/>
              <a:t>21 million fewer outpatient attendances</a:t>
            </a:r>
          </a:p>
          <a:p>
            <a:endParaRPr lang="en-GB" dirty="0">
              <a:cs typeface="Calibri"/>
            </a:endParaRPr>
          </a:p>
          <a:p>
            <a:r>
              <a:rPr lang="en-GB" dirty="0">
                <a:cs typeface="Calibri"/>
              </a:rPr>
              <a:t>Next update: 15 April</a:t>
            </a:r>
          </a:p>
        </p:txBody>
      </p:sp>
      <p:sp>
        <p:nvSpPr>
          <p:cNvPr id="6" name="TextBox 5">
            <a:extLst>
              <a:ext uri="{FF2B5EF4-FFF2-40B4-BE49-F238E27FC236}">
                <a16:creationId xmlns:a16="http://schemas.microsoft.com/office/drawing/2014/main" xmlns="" id="{993296F2-88F8-4A37-B99D-6054FCF3BABB}"/>
              </a:ext>
            </a:extLst>
          </p:cNvPr>
          <p:cNvSpPr txBox="1"/>
          <p:nvPr/>
        </p:nvSpPr>
        <p:spPr>
          <a:xfrm>
            <a:off x="4028611" y="6434222"/>
            <a:ext cx="8163389" cy="307777"/>
          </a:xfrm>
          <a:prstGeom prst="rect">
            <a:avLst/>
          </a:prstGeom>
          <a:noFill/>
        </p:spPr>
        <p:txBody>
          <a:bodyPr wrap="none" rtlCol="0">
            <a:spAutoFit/>
          </a:bodyPr>
          <a:lstStyle/>
          <a:p>
            <a:r>
              <a:rPr lang="en-GB" sz="1400">
                <a:hlinkClick r:id="rId3"/>
              </a:rPr>
              <a:t>Source: BMA analysis of NHS Digital Hospital Episode Statistics for Admitted Patient Care and Outpatient Data</a:t>
            </a:r>
            <a:endParaRPr lang="en-GB" sz="1400"/>
          </a:p>
        </p:txBody>
      </p:sp>
      <p:pic>
        <p:nvPicPr>
          <p:cNvPr id="3" name="Picture 3" descr="A picture containing diagram&#10;&#10;Description automatically generated">
            <a:extLst>
              <a:ext uri="{FF2B5EF4-FFF2-40B4-BE49-F238E27FC236}">
                <a16:creationId xmlns:a16="http://schemas.microsoft.com/office/drawing/2014/main" xmlns="" id="{60B10790-94D9-40D2-9781-414A8D2A362C}"/>
              </a:ext>
            </a:extLst>
          </p:cNvPr>
          <p:cNvPicPr>
            <a:picLocks noChangeAspect="1"/>
          </p:cNvPicPr>
          <p:nvPr/>
        </p:nvPicPr>
        <p:blipFill>
          <a:blip r:embed="rId4"/>
          <a:stretch>
            <a:fillRect/>
          </a:stretch>
        </p:blipFill>
        <p:spPr>
          <a:xfrm>
            <a:off x="4220136" y="1576215"/>
            <a:ext cx="7640169" cy="4859776"/>
          </a:xfrm>
          <a:prstGeom prst="rect">
            <a:avLst/>
          </a:prstGeom>
        </p:spPr>
      </p:pic>
    </p:spTree>
    <p:extLst>
      <p:ext uri="{BB962C8B-B14F-4D97-AF65-F5344CB8AC3E}">
        <p14:creationId xmlns:p14="http://schemas.microsoft.com/office/powerpoint/2010/main" val="1294067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FB3E44-D45D-4E77-9CA9-FD37AEB0DB55}"/>
              </a:ext>
            </a:extLst>
          </p:cNvPr>
          <p:cNvSpPr>
            <a:spLocks noGrp="1"/>
          </p:cNvSpPr>
          <p:nvPr>
            <p:ph type="title"/>
          </p:nvPr>
        </p:nvSpPr>
        <p:spPr/>
        <p:txBody>
          <a:bodyPr/>
          <a:lstStyle/>
          <a:p>
            <a:r>
              <a:rPr lang="en-GB"/>
              <a:t>NHS pressures: Wales</a:t>
            </a:r>
          </a:p>
        </p:txBody>
      </p:sp>
      <p:sp>
        <p:nvSpPr>
          <p:cNvPr id="5" name="TextBox 4">
            <a:extLst>
              <a:ext uri="{FF2B5EF4-FFF2-40B4-BE49-F238E27FC236}">
                <a16:creationId xmlns:a16="http://schemas.microsoft.com/office/drawing/2014/main" xmlns="" id="{C1D73B99-5723-4183-A8E8-2C0224B580D9}"/>
              </a:ext>
            </a:extLst>
          </p:cNvPr>
          <p:cNvSpPr txBox="1"/>
          <p:nvPr/>
        </p:nvSpPr>
        <p:spPr>
          <a:xfrm>
            <a:off x="6376083" y="550321"/>
            <a:ext cx="5403160" cy="307777"/>
          </a:xfrm>
          <a:prstGeom prst="rect">
            <a:avLst/>
          </a:prstGeom>
          <a:noFill/>
        </p:spPr>
        <p:txBody>
          <a:bodyPr wrap="square" rtlCol="0">
            <a:spAutoFit/>
          </a:bodyPr>
          <a:lstStyle/>
          <a:p>
            <a:r>
              <a:rPr lang="en-GB" sz="1400"/>
              <a:t>Average daily number of referrals for first outpatient appointments</a:t>
            </a:r>
          </a:p>
        </p:txBody>
      </p:sp>
      <p:sp>
        <p:nvSpPr>
          <p:cNvPr id="7" name="TextBox 6">
            <a:extLst>
              <a:ext uri="{FF2B5EF4-FFF2-40B4-BE49-F238E27FC236}">
                <a16:creationId xmlns:a16="http://schemas.microsoft.com/office/drawing/2014/main" xmlns="" id="{6FF7D52A-376A-44C0-AD7F-E44D69DF6076}"/>
              </a:ext>
            </a:extLst>
          </p:cNvPr>
          <p:cNvSpPr txBox="1"/>
          <p:nvPr/>
        </p:nvSpPr>
        <p:spPr>
          <a:xfrm>
            <a:off x="6446346" y="3739541"/>
            <a:ext cx="5403160" cy="307777"/>
          </a:xfrm>
          <a:prstGeom prst="rect">
            <a:avLst/>
          </a:prstGeom>
          <a:noFill/>
        </p:spPr>
        <p:txBody>
          <a:bodyPr wrap="square" rtlCol="0">
            <a:spAutoFit/>
          </a:bodyPr>
          <a:lstStyle/>
          <a:p>
            <a:r>
              <a:rPr lang="en-GB" sz="1400"/>
              <a:t>Number of closed patient pathways</a:t>
            </a:r>
          </a:p>
        </p:txBody>
      </p:sp>
      <p:sp>
        <p:nvSpPr>
          <p:cNvPr id="8" name="TextBox 7">
            <a:extLst>
              <a:ext uri="{FF2B5EF4-FFF2-40B4-BE49-F238E27FC236}">
                <a16:creationId xmlns:a16="http://schemas.microsoft.com/office/drawing/2014/main" xmlns="" id="{A1B06350-4E02-4AE5-B867-EC4A6E2DBF88}"/>
              </a:ext>
            </a:extLst>
          </p:cNvPr>
          <p:cNvSpPr txBox="1"/>
          <p:nvPr/>
        </p:nvSpPr>
        <p:spPr>
          <a:xfrm>
            <a:off x="6835767" y="6435725"/>
            <a:ext cx="4483792" cy="307777"/>
          </a:xfrm>
          <a:prstGeom prst="rect">
            <a:avLst/>
          </a:prstGeom>
          <a:noFill/>
        </p:spPr>
        <p:txBody>
          <a:bodyPr wrap="none" rtlCol="0">
            <a:spAutoFit/>
          </a:bodyPr>
          <a:lstStyle/>
          <a:p>
            <a:r>
              <a:rPr lang="en-GB" sz="1400">
                <a:hlinkClick r:id="rId3"/>
              </a:rPr>
              <a:t>Source: </a:t>
            </a:r>
            <a:r>
              <a:rPr lang="en-GB" sz="1400" err="1">
                <a:hlinkClick r:id="rId3"/>
              </a:rPr>
              <a:t>Gov.wales</a:t>
            </a:r>
            <a:r>
              <a:rPr lang="en-GB" sz="1400">
                <a:hlinkClick r:id="rId3"/>
              </a:rPr>
              <a:t>, NHS activity and performance summary</a:t>
            </a:r>
            <a:endParaRPr lang="en-GB" sz="1400"/>
          </a:p>
        </p:txBody>
      </p:sp>
      <p:sp>
        <p:nvSpPr>
          <p:cNvPr id="9" name="TextBox 8">
            <a:extLst>
              <a:ext uri="{FF2B5EF4-FFF2-40B4-BE49-F238E27FC236}">
                <a16:creationId xmlns:a16="http://schemas.microsoft.com/office/drawing/2014/main" xmlns="" id="{87E9A82D-1DB6-42CA-90C5-112C7707AE20}"/>
              </a:ext>
            </a:extLst>
          </p:cNvPr>
          <p:cNvSpPr txBox="1"/>
          <p:nvPr/>
        </p:nvSpPr>
        <p:spPr>
          <a:xfrm>
            <a:off x="838200" y="1646661"/>
            <a:ext cx="4770748"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pPr marL="285750" indent="-285750">
              <a:buFont typeface="Calibri" panose="020F0502020204030204" pitchFamily="34" charset="0"/>
              <a:buChar char="—"/>
            </a:pPr>
            <a:endParaRPr lang="en-GB" i="1"/>
          </a:p>
          <a:p>
            <a:pPr marL="285750" indent="-285750">
              <a:buFont typeface="Calibri" panose="020F0502020204030204" pitchFamily="34" charset="0"/>
              <a:buChar char="⁻"/>
            </a:pPr>
            <a:r>
              <a:rPr lang="en-GB" i="1">
                <a:ea typeface="+mn-lt"/>
                <a:cs typeface="+mn-lt"/>
              </a:rPr>
              <a:t>COVID-19 has caused considerable disruption to non-COVID care in Wales. </a:t>
            </a:r>
          </a:p>
          <a:p>
            <a:pPr marL="285750" indent="-285750">
              <a:buFont typeface="Calibri" panose="020F0502020204030204" pitchFamily="34" charset="0"/>
              <a:buChar char="⁻"/>
            </a:pPr>
            <a:r>
              <a:rPr lang="en-GB" i="1">
                <a:ea typeface="+mn-lt"/>
                <a:cs typeface="+mn-lt"/>
              </a:rPr>
              <a:t>The number of referrals for first out-patients appointments fell sharply in the initial months of the pandemic before recovering to around 75% of expected levels over the summer of 2020. They fell again during January 2021.</a:t>
            </a:r>
            <a:endParaRPr lang="en-GB" i="1">
              <a:cs typeface="Calibri"/>
            </a:endParaRPr>
          </a:p>
          <a:p>
            <a:pPr marL="285750" indent="-285750">
              <a:buFont typeface="Calibri" panose="020F0502020204030204" pitchFamily="34" charset="0"/>
              <a:buChar char="⁻"/>
            </a:pPr>
            <a:r>
              <a:rPr lang="en-GB" i="1">
                <a:ea typeface="+mn-lt"/>
                <a:cs typeface="+mn-lt"/>
              </a:rPr>
              <a:t>The number of patient pathways open also fell sharply during the initial months of the pandemic before starting to recover. </a:t>
            </a:r>
            <a:endParaRPr lang="en-GB" i="1">
              <a:cs typeface="Calibri" panose="020F0502020204030204"/>
            </a:endParaRPr>
          </a:p>
          <a:p>
            <a:endParaRPr lang="en-GB"/>
          </a:p>
          <a:p>
            <a:r>
              <a:rPr lang="en-GB"/>
              <a:t>Next update: 22 April 2021</a:t>
            </a:r>
          </a:p>
        </p:txBody>
      </p:sp>
      <p:pic>
        <p:nvPicPr>
          <p:cNvPr id="3" name="Picture 2">
            <a:extLst>
              <a:ext uri="{FF2B5EF4-FFF2-40B4-BE49-F238E27FC236}">
                <a16:creationId xmlns:a16="http://schemas.microsoft.com/office/drawing/2014/main" xmlns="" id="{A92E1240-8A6C-4CCB-AA3A-DD8F224FA169}"/>
              </a:ext>
            </a:extLst>
          </p:cNvPr>
          <p:cNvPicPr>
            <a:picLocks noChangeAspect="1"/>
          </p:cNvPicPr>
          <p:nvPr/>
        </p:nvPicPr>
        <p:blipFill>
          <a:blip r:embed="rId4"/>
          <a:stretch>
            <a:fillRect/>
          </a:stretch>
        </p:blipFill>
        <p:spPr>
          <a:xfrm>
            <a:off x="6446346" y="1083337"/>
            <a:ext cx="5448677" cy="2611572"/>
          </a:xfrm>
          <a:prstGeom prst="rect">
            <a:avLst/>
          </a:prstGeom>
        </p:spPr>
      </p:pic>
      <p:pic>
        <p:nvPicPr>
          <p:cNvPr id="11" name="Picture 10">
            <a:extLst>
              <a:ext uri="{FF2B5EF4-FFF2-40B4-BE49-F238E27FC236}">
                <a16:creationId xmlns:a16="http://schemas.microsoft.com/office/drawing/2014/main" xmlns="" id="{79DDA035-3D8E-4A1D-858D-D7D60ADDA476}"/>
              </a:ext>
            </a:extLst>
          </p:cNvPr>
          <p:cNvPicPr>
            <a:picLocks noChangeAspect="1"/>
          </p:cNvPicPr>
          <p:nvPr/>
        </p:nvPicPr>
        <p:blipFill>
          <a:blip r:embed="rId5"/>
          <a:stretch>
            <a:fillRect/>
          </a:stretch>
        </p:blipFill>
        <p:spPr>
          <a:xfrm>
            <a:off x="6376083" y="4091950"/>
            <a:ext cx="5608393" cy="2343775"/>
          </a:xfrm>
          <a:prstGeom prst="rect">
            <a:avLst/>
          </a:prstGeom>
        </p:spPr>
      </p:pic>
    </p:spTree>
    <p:extLst>
      <p:ext uri="{BB962C8B-B14F-4D97-AF65-F5344CB8AC3E}">
        <p14:creationId xmlns:p14="http://schemas.microsoft.com/office/powerpoint/2010/main" val="2209885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A07625-A071-4FE5-AE8F-0C131938F075}"/>
              </a:ext>
            </a:extLst>
          </p:cNvPr>
          <p:cNvSpPr>
            <a:spLocks noGrp="1"/>
          </p:cNvSpPr>
          <p:nvPr>
            <p:ph type="title"/>
          </p:nvPr>
        </p:nvSpPr>
        <p:spPr/>
        <p:txBody>
          <a:bodyPr/>
          <a:lstStyle/>
          <a:p>
            <a:r>
              <a:rPr lang="en-GB"/>
              <a:t>NHS pressures – </a:t>
            </a:r>
            <a:br>
              <a:rPr lang="en-GB"/>
            </a:br>
            <a:r>
              <a:rPr lang="en-GB"/>
              <a:t>Scotland</a:t>
            </a:r>
          </a:p>
        </p:txBody>
      </p:sp>
      <p:pic>
        <p:nvPicPr>
          <p:cNvPr id="6" name="Picture 5">
            <a:extLst>
              <a:ext uri="{FF2B5EF4-FFF2-40B4-BE49-F238E27FC236}">
                <a16:creationId xmlns:a16="http://schemas.microsoft.com/office/drawing/2014/main" xmlns="" id="{E2416269-2EF7-4611-B516-16A167F471DC}"/>
              </a:ext>
            </a:extLst>
          </p:cNvPr>
          <p:cNvPicPr>
            <a:picLocks noChangeAspect="1"/>
          </p:cNvPicPr>
          <p:nvPr/>
        </p:nvPicPr>
        <p:blipFill>
          <a:blip r:embed="rId3"/>
          <a:stretch>
            <a:fillRect/>
          </a:stretch>
        </p:blipFill>
        <p:spPr>
          <a:xfrm>
            <a:off x="6137753" y="3719265"/>
            <a:ext cx="5321988" cy="2867555"/>
          </a:xfrm>
          <a:prstGeom prst="rect">
            <a:avLst/>
          </a:prstGeom>
        </p:spPr>
      </p:pic>
      <p:sp>
        <p:nvSpPr>
          <p:cNvPr id="8" name="TextBox 7">
            <a:extLst>
              <a:ext uri="{FF2B5EF4-FFF2-40B4-BE49-F238E27FC236}">
                <a16:creationId xmlns:a16="http://schemas.microsoft.com/office/drawing/2014/main" xmlns="" id="{0E4740EF-793D-40C1-A3CC-77AABD206B8B}"/>
              </a:ext>
            </a:extLst>
          </p:cNvPr>
          <p:cNvSpPr txBox="1"/>
          <p:nvPr/>
        </p:nvSpPr>
        <p:spPr>
          <a:xfrm>
            <a:off x="6014828" y="83671"/>
            <a:ext cx="5403160" cy="276999"/>
          </a:xfrm>
          <a:prstGeom prst="rect">
            <a:avLst/>
          </a:prstGeom>
          <a:noFill/>
        </p:spPr>
        <p:txBody>
          <a:bodyPr wrap="square" rtlCol="0">
            <a:spAutoFit/>
          </a:bodyPr>
          <a:lstStyle/>
          <a:p>
            <a:r>
              <a:rPr lang="en-GB" sz="1200"/>
              <a:t>Total Number of scheduled elective operations in theatre system </a:t>
            </a:r>
          </a:p>
        </p:txBody>
      </p:sp>
      <p:sp>
        <p:nvSpPr>
          <p:cNvPr id="9" name="TextBox 8">
            <a:extLst>
              <a:ext uri="{FF2B5EF4-FFF2-40B4-BE49-F238E27FC236}">
                <a16:creationId xmlns:a16="http://schemas.microsoft.com/office/drawing/2014/main" xmlns="" id="{12F900CF-F9E8-4142-8888-C7E7DAF54AF6}"/>
              </a:ext>
            </a:extLst>
          </p:cNvPr>
          <p:cNvSpPr txBox="1"/>
          <p:nvPr/>
        </p:nvSpPr>
        <p:spPr>
          <a:xfrm>
            <a:off x="7185498" y="6466552"/>
            <a:ext cx="4854149" cy="307777"/>
          </a:xfrm>
          <a:prstGeom prst="rect">
            <a:avLst/>
          </a:prstGeom>
          <a:noFill/>
        </p:spPr>
        <p:txBody>
          <a:bodyPr wrap="none" rtlCol="0">
            <a:spAutoFit/>
          </a:bodyPr>
          <a:lstStyle/>
          <a:p>
            <a:r>
              <a:rPr lang="en-GB" sz="1400">
                <a:hlinkClick r:id="rId4"/>
              </a:rPr>
              <a:t>Source: Public Health Scotland, NHS waiting times - diagnostics</a:t>
            </a:r>
            <a:endParaRPr lang="en-GB" sz="1400"/>
          </a:p>
        </p:txBody>
      </p:sp>
      <p:sp>
        <p:nvSpPr>
          <p:cNvPr id="5" name="TextBox 4">
            <a:extLst>
              <a:ext uri="{FF2B5EF4-FFF2-40B4-BE49-F238E27FC236}">
                <a16:creationId xmlns:a16="http://schemas.microsoft.com/office/drawing/2014/main" xmlns="" id="{AEA3B4CC-FEDB-4627-A922-C8DBE0F985B1}"/>
              </a:ext>
            </a:extLst>
          </p:cNvPr>
          <p:cNvSpPr txBox="1"/>
          <p:nvPr/>
        </p:nvSpPr>
        <p:spPr>
          <a:xfrm>
            <a:off x="6096000" y="3442910"/>
            <a:ext cx="5403160" cy="276999"/>
          </a:xfrm>
          <a:prstGeom prst="rect">
            <a:avLst/>
          </a:prstGeom>
          <a:noFill/>
        </p:spPr>
        <p:txBody>
          <a:bodyPr wrap="square" rtlCol="0">
            <a:spAutoFit/>
          </a:bodyPr>
          <a:lstStyle/>
          <a:p>
            <a:r>
              <a:rPr lang="en-GB" sz="1200"/>
              <a:t>Percentage of patients waiting 6 weeks or less at month end, split by test type</a:t>
            </a:r>
          </a:p>
        </p:txBody>
      </p:sp>
      <p:sp>
        <p:nvSpPr>
          <p:cNvPr id="10" name="TextBox 9">
            <a:extLst>
              <a:ext uri="{FF2B5EF4-FFF2-40B4-BE49-F238E27FC236}">
                <a16:creationId xmlns:a16="http://schemas.microsoft.com/office/drawing/2014/main" xmlns="" id="{93B03374-B8DE-4A35-87E1-FFDA29694CEA}"/>
              </a:ext>
            </a:extLst>
          </p:cNvPr>
          <p:cNvSpPr txBox="1"/>
          <p:nvPr/>
        </p:nvSpPr>
        <p:spPr>
          <a:xfrm>
            <a:off x="7185498" y="3137241"/>
            <a:ext cx="4700518" cy="307777"/>
          </a:xfrm>
          <a:prstGeom prst="rect">
            <a:avLst/>
          </a:prstGeom>
          <a:noFill/>
        </p:spPr>
        <p:txBody>
          <a:bodyPr wrap="none" rtlCol="0">
            <a:spAutoFit/>
          </a:bodyPr>
          <a:lstStyle/>
          <a:p>
            <a:r>
              <a:rPr lang="en-GB" sz="1400">
                <a:hlinkClick r:id="rId5"/>
              </a:rPr>
              <a:t>Source: Public Health Scotland, Cancelled planned operations </a:t>
            </a:r>
            <a:endParaRPr lang="en-GB" sz="1400"/>
          </a:p>
        </p:txBody>
      </p:sp>
      <p:sp>
        <p:nvSpPr>
          <p:cNvPr id="11" name="TextBox 10">
            <a:extLst>
              <a:ext uri="{FF2B5EF4-FFF2-40B4-BE49-F238E27FC236}">
                <a16:creationId xmlns:a16="http://schemas.microsoft.com/office/drawing/2014/main" xmlns="" id="{6F8D3548-F5EE-41CF-8269-AA19E2A1D62B}"/>
              </a:ext>
            </a:extLst>
          </p:cNvPr>
          <p:cNvSpPr txBox="1"/>
          <p:nvPr/>
        </p:nvSpPr>
        <p:spPr>
          <a:xfrm>
            <a:off x="729316" y="1690688"/>
            <a:ext cx="5102915" cy="4524315"/>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pPr marL="285750" indent="-285750">
              <a:buFontTx/>
              <a:buChar char="-"/>
            </a:pPr>
            <a:r>
              <a:rPr lang="en-GB" i="1" dirty="0"/>
              <a:t>Scheduled elective operations in the NHS in Scotland reduced sharply at the beginning of the pandemic before recovering slightly over the summer, and beginning to fall again towards the end of 2020. The latest data for Jan 2021 shows a further dip as NHS Scotland dealt with high numbers of COVID-19 patients.</a:t>
            </a:r>
          </a:p>
          <a:p>
            <a:pPr marL="285750" indent="-285750">
              <a:buFontTx/>
              <a:buChar char="-"/>
            </a:pPr>
            <a:r>
              <a:rPr lang="en-GB" i="1" dirty="0"/>
              <a:t>Since March 2020, there have been 143k fewer elective operations than would normally be expected (based on 2019 trends). Next update 6 April.</a:t>
            </a:r>
          </a:p>
          <a:p>
            <a:pPr marL="285750" indent="-285750">
              <a:buFontTx/>
              <a:buChar char="-"/>
            </a:pPr>
            <a:r>
              <a:rPr lang="en-GB" i="1" dirty="0"/>
              <a:t>The number of patients waiting 6 weeks or less fell sharply at the beginning of the pandemic, with partial recovery over the rest of 2020</a:t>
            </a:r>
          </a:p>
        </p:txBody>
      </p:sp>
      <p:graphicFrame>
        <p:nvGraphicFramePr>
          <p:cNvPr id="13" name="Chart 12">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855805053"/>
              </p:ext>
            </p:extLst>
          </p:nvPr>
        </p:nvGraphicFramePr>
        <p:xfrm>
          <a:off x="6014828" y="360670"/>
          <a:ext cx="5602741" cy="270161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26315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3055DA-F2D7-4204-AC63-BD61E258FAD4}"/>
              </a:ext>
            </a:extLst>
          </p:cNvPr>
          <p:cNvSpPr>
            <a:spLocks noGrp="1"/>
          </p:cNvSpPr>
          <p:nvPr>
            <p:ph type="title"/>
          </p:nvPr>
        </p:nvSpPr>
        <p:spPr>
          <a:xfrm>
            <a:off x="838200" y="365125"/>
            <a:ext cx="3943350" cy="1325563"/>
          </a:xfrm>
        </p:spPr>
        <p:txBody>
          <a:bodyPr>
            <a:normAutofit fontScale="90000"/>
          </a:bodyPr>
          <a:lstStyle/>
          <a:p>
            <a:r>
              <a:rPr lang="en-GB"/>
              <a:t>NHS pressures – Northern Ireland</a:t>
            </a:r>
          </a:p>
        </p:txBody>
      </p:sp>
      <p:pic>
        <p:nvPicPr>
          <p:cNvPr id="4" name="Picture 3">
            <a:extLst>
              <a:ext uri="{FF2B5EF4-FFF2-40B4-BE49-F238E27FC236}">
                <a16:creationId xmlns:a16="http://schemas.microsoft.com/office/drawing/2014/main" xmlns="" id="{AE35D349-456B-4C8F-9F48-7B87BCC7AC07}"/>
              </a:ext>
            </a:extLst>
          </p:cNvPr>
          <p:cNvPicPr>
            <a:picLocks noChangeAspect="1"/>
          </p:cNvPicPr>
          <p:nvPr/>
        </p:nvPicPr>
        <p:blipFill>
          <a:blip r:embed="rId3"/>
          <a:stretch>
            <a:fillRect/>
          </a:stretch>
        </p:blipFill>
        <p:spPr>
          <a:xfrm>
            <a:off x="6182000" y="1713791"/>
            <a:ext cx="5659045" cy="4411436"/>
          </a:xfrm>
          <a:prstGeom prst="rect">
            <a:avLst/>
          </a:prstGeom>
        </p:spPr>
      </p:pic>
      <p:sp>
        <p:nvSpPr>
          <p:cNvPr id="5" name="TextBox 4">
            <a:extLst>
              <a:ext uri="{FF2B5EF4-FFF2-40B4-BE49-F238E27FC236}">
                <a16:creationId xmlns:a16="http://schemas.microsoft.com/office/drawing/2014/main" xmlns="" id="{BE2A31CB-6068-4842-933E-CFEB7A35C154}"/>
              </a:ext>
            </a:extLst>
          </p:cNvPr>
          <p:cNvSpPr txBox="1"/>
          <p:nvPr/>
        </p:nvSpPr>
        <p:spPr>
          <a:xfrm>
            <a:off x="774011" y="2200832"/>
            <a:ext cx="4232491"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marL="285750" indent="-285750">
              <a:buFontTx/>
              <a:buChar char="-"/>
            </a:pPr>
            <a:r>
              <a:rPr lang="en-GB" i="1"/>
              <a:t>COVID-19 has affected waiting times for diagnostic services in Northern Ireland </a:t>
            </a:r>
          </a:p>
          <a:p>
            <a:pPr marL="285750" indent="-285750">
              <a:buFontTx/>
              <a:buChar char="-"/>
            </a:pPr>
            <a:r>
              <a:rPr lang="en-GB" i="1"/>
              <a:t>The number of patients waiting over 9 weeks and over 26 weeks both rose in the Quarter up to September 2020, reflecting the disruption to services seen during the initial phases of the pandemic</a:t>
            </a:r>
          </a:p>
          <a:p>
            <a:pPr marL="285750" indent="-285750">
              <a:buFontTx/>
              <a:buChar char="-"/>
            </a:pPr>
            <a:r>
              <a:rPr lang="en-GB" i="1"/>
              <a:t>Waiting times have recovered somewhat in the Quarter ending December 2020, but remain higher than the same Quarter in 2019</a:t>
            </a:r>
          </a:p>
        </p:txBody>
      </p:sp>
      <p:sp>
        <p:nvSpPr>
          <p:cNvPr id="6" name="TextBox 5">
            <a:extLst>
              <a:ext uri="{FF2B5EF4-FFF2-40B4-BE49-F238E27FC236}">
                <a16:creationId xmlns:a16="http://schemas.microsoft.com/office/drawing/2014/main" xmlns="" id="{B781DC97-539E-45C3-9DB5-EE6B88CDA4A9}"/>
              </a:ext>
            </a:extLst>
          </p:cNvPr>
          <p:cNvSpPr txBox="1"/>
          <p:nvPr/>
        </p:nvSpPr>
        <p:spPr>
          <a:xfrm>
            <a:off x="6758653" y="6466552"/>
            <a:ext cx="5433347" cy="307777"/>
          </a:xfrm>
          <a:prstGeom prst="rect">
            <a:avLst/>
          </a:prstGeom>
          <a:noFill/>
        </p:spPr>
        <p:txBody>
          <a:bodyPr wrap="none" rtlCol="0">
            <a:spAutoFit/>
          </a:bodyPr>
          <a:lstStyle/>
          <a:p>
            <a:r>
              <a:rPr lang="en-GB" sz="1400">
                <a:hlinkClick r:id="rId4"/>
              </a:rPr>
              <a:t>Source: Northern Ireland waiting time statistics: diagnostic waiting times</a:t>
            </a:r>
            <a:endParaRPr lang="en-GB" sz="1400"/>
          </a:p>
        </p:txBody>
      </p:sp>
    </p:spTree>
    <p:extLst>
      <p:ext uri="{BB962C8B-B14F-4D97-AF65-F5344CB8AC3E}">
        <p14:creationId xmlns:p14="http://schemas.microsoft.com/office/powerpoint/2010/main" val="3407448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F4DB37-2EC2-4A33-BE0E-9A95F636D088}"/>
              </a:ext>
            </a:extLst>
          </p:cNvPr>
          <p:cNvSpPr>
            <a:spLocks noGrp="1"/>
          </p:cNvSpPr>
          <p:nvPr>
            <p:ph type="title"/>
          </p:nvPr>
        </p:nvSpPr>
        <p:spPr/>
        <p:txBody>
          <a:bodyPr>
            <a:normAutofit/>
          </a:bodyPr>
          <a:lstStyle/>
          <a:p>
            <a:r>
              <a:rPr lang="en-GB" b="1"/>
              <a:t/>
            </a:r>
            <a:br>
              <a:rPr lang="en-GB" b="1"/>
            </a:br>
            <a:endParaRPr lang="en-GB"/>
          </a:p>
        </p:txBody>
      </p:sp>
      <p:sp>
        <p:nvSpPr>
          <p:cNvPr id="4" name="Title 1">
            <a:extLst>
              <a:ext uri="{FF2B5EF4-FFF2-40B4-BE49-F238E27FC236}">
                <a16:creationId xmlns:a16="http://schemas.microsoft.com/office/drawing/2014/main" xmlns="" id="{BBD5E882-F9C7-4A42-A2A6-395E2F551B1B}"/>
              </a:ext>
            </a:extLst>
          </p:cNvPr>
          <p:cNvSpPr txBox="1">
            <a:spLocks/>
          </p:cNvSpPr>
          <p:nvPr/>
        </p:nvSpPr>
        <p:spPr>
          <a:xfrm>
            <a:off x="887689"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Cumulative vaccination coverage by nation</a:t>
            </a:r>
          </a:p>
        </p:txBody>
      </p:sp>
      <p:sp>
        <p:nvSpPr>
          <p:cNvPr id="5" name="TextBox 4">
            <a:extLst>
              <a:ext uri="{FF2B5EF4-FFF2-40B4-BE49-F238E27FC236}">
                <a16:creationId xmlns:a16="http://schemas.microsoft.com/office/drawing/2014/main" xmlns="" id="{1556D7C0-E693-4137-80B6-8C9FB1E46246}"/>
              </a:ext>
            </a:extLst>
          </p:cNvPr>
          <p:cNvSpPr txBox="1"/>
          <p:nvPr/>
        </p:nvSpPr>
        <p:spPr>
          <a:xfrm>
            <a:off x="533400" y="2216473"/>
            <a:ext cx="2479227"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cs typeface="Calibri" panose="020F0502020204030204"/>
            </a:endParaRPr>
          </a:p>
          <a:p>
            <a:r>
              <a:rPr lang="en-GB" i="1">
                <a:cs typeface="Calibri" panose="020F0502020204030204"/>
              </a:rPr>
              <a:t>Until the 24</a:t>
            </a:r>
            <a:r>
              <a:rPr lang="en-GB" i="1" baseline="30000">
                <a:cs typeface="Calibri" panose="020F0502020204030204"/>
              </a:rPr>
              <a:t>th</a:t>
            </a:r>
            <a:r>
              <a:rPr lang="en-GB" i="1">
                <a:cs typeface="Calibri" panose="020F0502020204030204"/>
              </a:rPr>
              <a:t> of March, 28,991,188 people in the UK had received their first vaccine. </a:t>
            </a:r>
          </a:p>
          <a:p>
            <a:r>
              <a:rPr lang="en-GB" i="1">
                <a:cs typeface="Calibri" panose="020F0502020204030204"/>
              </a:rPr>
              <a:t> </a:t>
            </a:r>
          </a:p>
          <a:p>
            <a:r>
              <a:rPr lang="en-GB" i="1">
                <a:cs typeface="Calibri" panose="020F0502020204030204"/>
              </a:rPr>
              <a:t>Approximately half of the population in the UK have received their first dose of vaccination, although there is a small disparity between the nations.</a:t>
            </a:r>
          </a:p>
        </p:txBody>
      </p:sp>
      <p:sp>
        <p:nvSpPr>
          <p:cNvPr id="6" name="Rectangle 5">
            <a:extLst>
              <a:ext uri="{FF2B5EF4-FFF2-40B4-BE49-F238E27FC236}">
                <a16:creationId xmlns:a16="http://schemas.microsoft.com/office/drawing/2014/main" xmlns="" id="{8907013D-24F3-4541-90D8-42CA96C367FA}"/>
              </a:ext>
            </a:extLst>
          </p:cNvPr>
          <p:cNvSpPr/>
          <p:nvPr/>
        </p:nvSpPr>
        <p:spPr>
          <a:xfrm>
            <a:off x="8314006" y="6186791"/>
            <a:ext cx="4696868" cy="307777"/>
          </a:xfrm>
          <a:prstGeom prst="rect">
            <a:avLst/>
          </a:prstGeom>
        </p:spPr>
        <p:txBody>
          <a:bodyPr wrap="square">
            <a:spAutoFit/>
          </a:bodyPr>
          <a:lstStyle/>
          <a:p>
            <a:r>
              <a:rPr lang="en-GB" sz="1400">
                <a:hlinkClick r:id="rId3"/>
              </a:rPr>
              <a:t>Source: Gov.uk, Vaccinations in United Kingdom </a:t>
            </a:r>
            <a:endParaRPr lang="en-GB" sz="1400"/>
          </a:p>
        </p:txBody>
      </p:sp>
      <p:pic>
        <p:nvPicPr>
          <p:cNvPr id="8" name="Picture 7">
            <a:extLst>
              <a:ext uri="{FF2B5EF4-FFF2-40B4-BE49-F238E27FC236}">
                <a16:creationId xmlns:a16="http://schemas.microsoft.com/office/drawing/2014/main" xmlns="" id="{7BB4F467-8DEB-4A6F-8730-F8708A6D3D29}"/>
              </a:ext>
            </a:extLst>
          </p:cNvPr>
          <p:cNvPicPr>
            <a:picLocks noChangeAspect="1"/>
          </p:cNvPicPr>
          <p:nvPr/>
        </p:nvPicPr>
        <p:blipFill>
          <a:blip r:embed="rId4"/>
          <a:stretch>
            <a:fillRect/>
          </a:stretch>
        </p:blipFill>
        <p:spPr>
          <a:xfrm>
            <a:off x="3933823" y="1729236"/>
            <a:ext cx="7261997" cy="4125459"/>
          </a:xfrm>
          <a:prstGeom prst="rect">
            <a:avLst/>
          </a:prstGeom>
        </p:spPr>
      </p:pic>
      <p:sp>
        <p:nvSpPr>
          <p:cNvPr id="9" name="TextBox 8">
            <a:extLst>
              <a:ext uri="{FF2B5EF4-FFF2-40B4-BE49-F238E27FC236}">
                <a16:creationId xmlns:a16="http://schemas.microsoft.com/office/drawing/2014/main" xmlns="" id="{F77E5C9B-B9AD-48C3-AD15-99C9710D5E06}"/>
              </a:ext>
            </a:extLst>
          </p:cNvPr>
          <p:cNvSpPr txBox="1"/>
          <p:nvPr/>
        </p:nvSpPr>
        <p:spPr>
          <a:xfrm>
            <a:off x="7328801" y="4645581"/>
            <a:ext cx="897206" cy="369332"/>
          </a:xfrm>
          <a:prstGeom prst="rect">
            <a:avLst/>
          </a:prstGeom>
          <a:noFill/>
        </p:spPr>
        <p:txBody>
          <a:bodyPr wrap="square" rtlCol="0">
            <a:spAutoFit/>
          </a:bodyPr>
          <a:lstStyle/>
          <a:p>
            <a:r>
              <a:rPr lang="en-GB"/>
              <a:t>- 55.8%</a:t>
            </a:r>
          </a:p>
        </p:txBody>
      </p:sp>
      <p:sp>
        <p:nvSpPr>
          <p:cNvPr id="10" name="TextBox 9">
            <a:extLst>
              <a:ext uri="{FF2B5EF4-FFF2-40B4-BE49-F238E27FC236}">
                <a16:creationId xmlns:a16="http://schemas.microsoft.com/office/drawing/2014/main" xmlns="" id="{FE94C139-EFD6-4661-BA29-ACF9413761ED}"/>
              </a:ext>
            </a:extLst>
          </p:cNvPr>
          <p:cNvSpPr txBox="1"/>
          <p:nvPr/>
        </p:nvSpPr>
        <p:spPr>
          <a:xfrm>
            <a:off x="8226007" y="4907534"/>
            <a:ext cx="897206" cy="369332"/>
          </a:xfrm>
          <a:prstGeom prst="rect">
            <a:avLst/>
          </a:prstGeom>
          <a:noFill/>
        </p:spPr>
        <p:txBody>
          <a:bodyPr wrap="square" rtlCol="0">
            <a:spAutoFit/>
          </a:bodyPr>
          <a:lstStyle/>
          <a:p>
            <a:r>
              <a:rPr lang="en-GB"/>
              <a:t>- 48.4%</a:t>
            </a:r>
          </a:p>
        </p:txBody>
      </p:sp>
      <p:sp>
        <p:nvSpPr>
          <p:cNvPr id="11" name="TextBox 10">
            <a:extLst>
              <a:ext uri="{FF2B5EF4-FFF2-40B4-BE49-F238E27FC236}">
                <a16:creationId xmlns:a16="http://schemas.microsoft.com/office/drawing/2014/main" xmlns="" id="{5D705177-C716-447B-A1BB-94325EAFAEC5}"/>
              </a:ext>
            </a:extLst>
          </p:cNvPr>
          <p:cNvSpPr txBox="1"/>
          <p:nvPr/>
        </p:nvSpPr>
        <p:spPr>
          <a:xfrm>
            <a:off x="7416800" y="5153267"/>
            <a:ext cx="897206" cy="369332"/>
          </a:xfrm>
          <a:prstGeom prst="rect">
            <a:avLst/>
          </a:prstGeom>
          <a:noFill/>
        </p:spPr>
        <p:txBody>
          <a:bodyPr wrap="square" rtlCol="0">
            <a:spAutoFit/>
          </a:bodyPr>
          <a:lstStyle/>
          <a:p>
            <a:r>
              <a:rPr lang="en-GB"/>
              <a:t>- 51.5%</a:t>
            </a:r>
          </a:p>
        </p:txBody>
      </p:sp>
      <p:sp>
        <p:nvSpPr>
          <p:cNvPr id="12" name="TextBox 11">
            <a:extLst>
              <a:ext uri="{FF2B5EF4-FFF2-40B4-BE49-F238E27FC236}">
                <a16:creationId xmlns:a16="http://schemas.microsoft.com/office/drawing/2014/main" xmlns="" id="{8DA75EBF-053A-42D6-9AB1-B2F92A4E177B}"/>
              </a:ext>
            </a:extLst>
          </p:cNvPr>
          <p:cNvSpPr txBox="1"/>
          <p:nvPr/>
        </p:nvSpPr>
        <p:spPr>
          <a:xfrm>
            <a:off x="7116219" y="5435536"/>
            <a:ext cx="897206" cy="369332"/>
          </a:xfrm>
          <a:prstGeom prst="rect">
            <a:avLst/>
          </a:prstGeom>
          <a:noFill/>
        </p:spPr>
        <p:txBody>
          <a:bodyPr wrap="square" rtlCol="0">
            <a:spAutoFit/>
          </a:bodyPr>
          <a:lstStyle/>
          <a:p>
            <a:r>
              <a:rPr lang="en-GB"/>
              <a:t>- 52.3%</a:t>
            </a:r>
          </a:p>
        </p:txBody>
      </p:sp>
    </p:spTree>
    <p:extLst>
      <p:ext uri="{BB962C8B-B14F-4D97-AF65-F5344CB8AC3E}">
        <p14:creationId xmlns:p14="http://schemas.microsoft.com/office/powerpoint/2010/main" val="414392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838A32-88A3-41CF-8A86-246016901125}"/>
              </a:ext>
            </a:extLst>
          </p:cNvPr>
          <p:cNvSpPr>
            <a:spLocks noGrp="1"/>
          </p:cNvSpPr>
          <p:nvPr>
            <p:ph type="title"/>
          </p:nvPr>
        </p:nvSpPr>
        <p:spPr/>
        <p:txBody>
          <a:bodyPr/>
          <a:lstStyle/>
          <a:p>
            <a:r>
              <a:rPr lang="en-US">
                <a:cs typeface="Calibri Light"/>
              </a:rPr>
              <a:t>Vaccination coverage, UK</a:t>
            </a:r>
          </a:p>
        </p:txBody>
      </p:sp>
      <p:sp>
        <p:nvSpPr>
          <p:cNvPr id="7" name="TextBox 6">
            <a:extLst>
              <a:ext uri="{FF2B5EF4-FFF2-40B4-BE49-F238E27FC236}">
                <a16:creationId xmlns:a16="http://schemas.microsoft.com/office/drawing/2014/main" xmlns="" id="{A889C6EB-12A0-4BC7-B2B0-D9EA85D03457}"/>
              </a:ext>
            </a:extLst>
          </p:cNvPr>
          <p:cNvSpPr txBox="1"/>
          <p:nvPr/>
        </p:nvSpPr>
        <p:spPr>
          <a:xfrm>
            <a:off x="228792" y="1318520"/>
            <a:ext cx="2548291" cy="5355312"/>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Note: The weekly tables run up to 24 March.</a:t>
            </a:r>
          </a:p>
          <a:p>
            <a:endParaRPr lang="en-GB" i="1"/>
          </a:p>
          <a:p>
            <a:r>
              <a:rPr lang="en-GB" i="1"/>
              <a:t>Last week has seen an increase in the number of people receiving their first and second vaccinations across the UK. </a:t>
            </a:r>
          </a:p>
          <a:p>
            <a:endParaRPr lang="en-GB" i="1">
              <a:cs typeface="Calibri" panose="020F0502020204030204"/>
            </a:endParaRPr>
          </a:p>
          <a:p>
            <a:r>
              <a:rPr lang="en-GB" i="1">
                <a:cs typeface="Calibri" panose="020F0502020204030204"/>
              </a:rPr>
              <a:t>As we move into April, we will begin to see a fall in the number of first doses but an increase in the number of second doses due to supply issues. </a:t>
            </a:r>
          </a:p>
        </p:txBody>
      </p:sp>
      <p:sp>
        <p:nvSpPr>
          <p:cNvPr id="13" name="Rectangle 12">
            <a:extLst>
              <a:ext uri="{FF2B5EF4-FFF2-40B4-BE49-F238E27FC236}">
                <a16:creationId xmlns:a16="http://schemas.microsoft.com/office/drawing/2014/main" xmlns="" id="{6EBDB525-AE8E-472F-9D18-A1C899019F01}"/>
              </a:ext>
            </a:extLst>
          </p:cNvPr>
          <p:cNvSpPr/>
          <p:nvPr/>
        </p:nvSpPr>
        <p:spPr>
          <a:xfrm>
            <a:off x="7396968" y="5979231"/>
            <a:ext cx="4696868" cy="307777"/>
          </a:xfrm>
          <a:prstGeom prst="rect">
            <a:avLst/>
          </a:prstGeom>
        </p:spPr>
        <p:txBody>
          <a:bodyPr wrap="square">
            <a:spAutoFit/>
          </a:bodyPr>
          <a:lstStyle/>
          <a:p>
            <a:r>
              <a:rPr lang="en-GB" sz="1400">
                <a:hlinkClick r:id="rId3"/>
              </a:rPr>
              <a:t>Source: Gov.uk, Vaccinations in United Kingdom (BMA graph) </a:t>
            </a:r>
            <a:endParaRPr lang="en-GB" sz="1400"/>
          </a:p>
        </p:txBody>
      </p:sp>
      <p:graphicFrame>
        <p:nvGraphicFramePr>
          <p:cNvPr id="10" name="Chart 9">
            <a:extLst>
              <a:ext uri="{FF2B5EF4-FFF2-40B4-BE49-F238E27FC236}">
                <a16:creationId xmlns:a16="http://schemas.microsoft.com/office/drawing/2014/main" xmlns="" id="{7B9CE283-7E6A-4C76-B592-06639177E040}"/>
              </a:ext>
            </a:extLst>
          </p:cNvPr>
          <p:cNvGraphicFramePr>
            <a:graphicFrameLocks/>
          </p:cNvGraphicFramePr>
          <p:nvPr>
            <p:extLst>
              <p:ext uri="{D42A27DB-BD31-4B8C-83A1-F6EECF244321}">
                <p14:modId xmlns:p14="http://schemas.microsoft.com/office/powerpoint/2010/main" val="605798392"/>
              </p:ext>
            </p:extLst>
          </p:nvPr>
        </p:nvGraphicFramePr>
        <p:xfrm>
          <a:off x="2896382" y="3235668"/>
          <a:ext cx="469686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xmlns="" id="{0B23570C-E59C-4177-9451-D59258B4ECA6}"/>
              </a:ext>
            </a:extLst>
          </p:cNvPr>
          <p:cNvGraphicFramePr>
            <a:graphicFrameLocks/>
          </p:cNvGraphicFramePr>
          <p:nvPr>
            <p:extLst>
              <p:ext uri="{D42A27DB-BD31-4B8C-83A1-F6EECF244321}">
                <p14:modId xmlns:p14="http://schemas.microsoft.com/office/powerpoint/2010/main" val="591721860"/>
              </p:ext>
            </p:extLst>
          </p:nvPr>
        </p:nvGraphicFramePr>
        <p:xfrm>
          <a:off x="7396968" y="2090057"/>
          <a:ext cx="4696868" cy="28538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75981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20477F58-C31D-4492-9630-C56A38ABE245}"/>
              </a:ext>
            </a:extLst>
          </p:cNvPr>
          <p:cNvPicPr>
            <a:picLocks noGrp="1" noChangeAspect="1"/>
          </p:cNvPicPr>
          <p:nvPr>
            <p:ph idx="1"/>
          </p:nvPr>
        </p:nvPicPr>
        <p:blipFill>
          <a:blip r:embed="rId2"/>
          <a:stretch>
            <a:fillRect/>
          </a:stretch>
        </p:blipFill>
        <p:spPr>
          <a:xfrm>
            <a:off x="5143500" y="2310606"/>
            <a:ext cx="6210300" cy="3990975"/>
          </a:xfrm>
          <a:prstGeom prst="rect">
            <a:avLst/>
          </a:prstGeom>
        </p:spPr>
      </p:pic>
      <p:sp>
        <p:nvSpPr>
          <p:cNvPr id="7" name="Rectangle 6">
            <a:extLst>
              <a:ext uri="{FF2B5EF4-FFF2-40B4-BE49-F238E27FC236}">
                <a16:creationId xmlns:a16="http://schemas.microsoft.com/office/drawing/2014/main" xmlns="" id="{74E4F685-1B0B-42F8-9713-B1796D7B9F5A}"/>
              </a:ext>
            </a:extLst>
          </p:cNvPr>
          <p:cNvSpPr/>
          <p:nvPr/>
        </p:nvSpPr>
        <p:spPr>
          <a:xfrm>
            <a:off x="5835138" y="2002829"/>
            <a:ext cx="4556696" cy="307777"/>
          </a:xfrm>
          <a:prstGeom prst="rect">
            <a:avLst/>
          </a:prstGeom>
        </p:spPr>
        <p:txBody>
          <a:bodyPr wrap="none">
            <a:spAutoFit/>
          </a:bodyPr>
          <a:lstStyle/>
          <a:p>
            <a:pPr algn="ctr">
              <a:defRPr sz="1400" b="1" i="0" u="none" strike="noStrike" kern="1200" spc="0" baseline="0">
                <a:solidFill>
                  <a:prstClr val="black">
                    <a:lumMod val="65000"/>
                    <a:lumOff val="35000"/>
                  </a:prstClr>
                </a:solidFill>
                <a:latin typeface="+mn-lt"/>
                <a:ea typeface="+mn-ea"/>
                <a:cs typeface="+mn-cs"/>
              </a:defRPr>
            </a:pPr>
            <a:r>
              <a:rPr lang="en-GB" b="1"/>
              <a:t>Proportion of population vaccinated by age group, England</a:t>
            </a:r>
          </a:p>
        </p:txBody>
      </p:sp>
      <p:sp>
        <p:nvSpPr>
          <p:cNvPr id="8" name="Title 1">
            <a:extLst>
              <a:ext uri="{FF2B5EF4-FFF2-40B4-BE49-F238E27FC236}">
                <a16:creationId xmlns:a16="http://schemas.microsoft.com/office/drawing/2014/main" xmlns="" id="{6F7DA063-2AEE-46D4-A28A-81C21A6E1B5F}"/>
              </a:ext>
            </a:extLst>
          </p:cNvPr>
          <p:cNvSpPr txBox="1">
            <a:spLocks/>
          </p:cNvSpPr>
          <p:nvPr/>
        </p:nvSpPr>
        <p:spPr>
          <a:xfrm>
            <a:off x="577338" y="34335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Vaccination coverage by age group, England</a:t>
            </a:r>
            <a:endParaRPr lang="en-GB"/>
          </a:p>
        </p:txBody>
      </p:sp>
      <p:sp>
        <p:nvSpPr>
          <p:cNvPr id="9" name="TextBox 8">
            <a:extLst>
              <a:ext uri="{FF2B5EF4-FFF2-40B4-BE49-F238E27FC236}">
                <a16:creationId xmlns:a16="http://schemas.microsoft.com/office/drawing/2014/main" xmlns="" id="{2AE41DE3-5796-4B63-A5D8-D47F42151E8A}"/>
              </a:ext>
            </a:extLst>
          </p:cNvPr>
          <p:cNvSpPr txBox="1"/>
          <p:nvPr/>
        </p:nvSpPr>
        <p:spPr>
          <a:xfrm>
            <a:off x="838200" y="2022579"/>
            <a:ext cx="2842961" cy="3416320"/>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Latest NHSE data covers vaccinations up to 21 March.</a:t>
            </a:r>
          </a:p>
          <a:p>
            <a:endParaRPr lang="en-GB" i="1"/>
          </a:p>
          <a:p>
            <a:r>
              <a:rPr lang="en-GB" i="1">
                <a:cs typeface="Calibri"/>
              </a:rPr>
              <a:t>Coverage is high, with more than 90% of the over 60s having received their first dose, and an increase in the number of over 80’s receiving their second. </a:t>
            </a:r>
          </a:p>
        </p:txBody>
      </p:sp>
    </p:spTree>
    <p:extLst>
      <p:ext uri="{BB962C8B-B14F-4D97-AF65-F5344CB8AC3E}">
        <p14:creationId xmlns:p14="http://schemas.microsoft.com/office/powerpoint/2010/main" val="4031325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EEA26-3B9A-4517-BA11-2A27583F3D1C}"/>
              </a:ext>
            </a:extLst>
          </p:cNvPr>
          <p:cNvSpPr>
            <a:spLocks noGrp="1"/>
          </p:cNvSpPr>
          <p:nvPr>
            <p:ph type="title"/>
          </p:nvPr>
        </p:nvSpPr>
        <p:spPr/>
        <p:txBody>
          <a:bodyPr>
            <a:normAutofit/>
          </a:bodyPr>
          <a:lstStyle/>
          <a:p>
            <a:r>
              <a:rPr lang="en-GB" sz="4000">
                <a:latin typeface="Calibri Light" panose="020F0302020204030204" pitchFamily="34" charset="0"/>
                <a:cs typeface="Calibri Light" panose="020F0302020204030204" pitchFamily="34" charset="0"/>
              </a:rPr>
              <a:t>Vaccine uptake among estimated number of NHS frontline staff, England</a:t>
            </a:r>
          </a:p>
        </p:txBody>
      </p:sp>
      <p:sp>
        <p:nvSpPr>
          <p:cNvPr id="5" name="TextBox 4">
            <a:extLst>
              <a:ext uri="{FF2B5EF4-FFF2-40B4-BE49-F238E27FC236}">
                <a16:creationId xmlns:a16="http://schemas.microsoft.com/office/drawing/2014/main" xmlns="" id="{D842B139-8E2F-4AFB-A893-3F5D3DDA6D57}"/>
              </a:ext>
            </a:extLst>
          </p:cNvPr>
          <p:cNvSpPr txBox="1"/>
          <p:nvPr/>
        </p:nvSpPr>
        <p:spPr>
          <a:xfrm>
            <a:off x="1107806" y="2272106"/>
            <a:ext cx="3424084" cy="3416320"/>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cs typeface="Calibri" panose="020F0502020204030204"/>
            </a:endParaRPr>
          </a:p>
          <a:p>
            <a:r>
              <a:rPr lang="en-GB" i="1">
                <a:cs typeface="Calibri" panose="020F0502020204030204"/>
              </a:rPr>
              <a:t>Latest NHSE vaccination data indicates that all regions, with the exception of London and the Midlands have vaccinated 100% of frontline workers. </a:t>
            </a:r>
          </a:p>
          <a:p>
            <a:endParaRPr lang="en-GB" i="1">
              <a:cs typeface="Calibri" panose="020F0502020204030204"/>
            </a:endParaRPr>
          </a:p>
          <a:p>
            <a:r>
              <a:rPr lang="en-GB" i="1"/>
              <a:t>The uptake in London continues to steadily increases by approximately 2 percentage points week by week. </a:t>
            </a:r>
            <a:endParaRPr lang="en-GB" i="1">
              <a:cs typeface="Calibri" panose="020F0502020204030204"/>
            </a:endParaRPr>
          </a:p>
        </p:txBody>
      </p:sp>
      <p:graphicFrame>
        <p:nvGraphicFramePr>
          <p:cNvPr id="6" name="Content Placeholder 5">
            <a:extLst>
              <a:ext uri="{FF2B5EF4-FFF2-40B4-BE49-F238E27FC236}">
                <a16:creationId xmlns:a16="http://schemas.microsoft.com/office/drawing/2014/main" xmlns="" id="{C731E8DD-27C4-45EC-9AAF-1B7DD84CAB42}"/>
              </a:ext>
            </a:extLst>
          </p:cNvPr>
          <p:cNvGraphicFramePr>
            <a:graphicFrameLocks noGrp="1"/>
          </p:cNvGraphicFramePr>
          <p:nvPr>
            <p:ph idx="1"/>
            <p:extLst>
              <p:ext uri="{D42A27DB-BD31-4B8C-83A1-F6EECF244321}">
                <p14:modId xmlns:p14="http://schemas.microsoft.com/office/powerpoint/2010/main" val="2323604048"/>
              </p:ext>
            </p:extLst>
          </p:nvPr>
        </p:nvGraphicFramePr>
        <p:xfrm>
          <a:off x="5326743" y="1690688"/>
          <a:ext cx="5892800" cy="4374309"/>
        </p:xfrm>
        <a:graphic>
          <a:graphicData uri="http://schemas.openxmlformats.org/drawingml/2006/table">
            <a:tbl>
              <a:tblPr>
                <a:tableStyleId>{5C22544A-7EE6-4342-B048-85BDC9FD1C3A}</a:tableStyleId>
              </a:tblPr>
              <a:tblGrid>
                <a:gridCol w="942848">
                  <a:extLst>
                    <a:ext uri="{9D8B030D-6E8A-4147-A177-3AD203B41FA5}">
                      <a16:colId xmlns:a16="http://schemas.microsoft.com/office/drawing/2014/main" xmlns="" val="1406479354"/>
                    </a:ext>
                  </a:extLst>
                </a:gridCol>
                <a:gridCol w="942848">
                  <a:extLst>
                    <a:ext uri="{9D8B030D-6E8A-4147-A177-3AD203B41FA5}">
                      <a16:colId xmlns:a16="http://schemas.microsoft.com/office/drawing/2014/main" xmlns="" val="144627860"/>
                    </a:ext>
                  </a:extLst>
                </a:gridCol>
                <a:gridCol w="1001776">
                  <a:extLst>
                    <a:ext uri="{9D8B030D-6E8A-4147-A177-3AD203B41FA5}">
                      <a16:colId xmlns:a16="http://schemas.microsoft.com/office/drawing/2014/main" xmlns="" val="2436717182"/>
                    </a:ext>
                  </a:extLst>
                </a:gridCol>
                <a:gridCol w="1001776">
                  <a:extLst>
                    <a:ext uri="{9D8B030D-6E8A-4147-A177-3AD203B41FA5}">
                      <a16:colId xmlns:a16="http://schemas.microsoft.com/office/drawing/2014/main" xmlns="" val="1825171755"/>
                    </a:ext>
                  </a:extLst>
                </a:gridCol>
                <a:gridCol w="1001776">
                  <a:extLst>
                    <a:ext uri="{9D8B030D-6E8A-4147-A177-3AD203B41FA5}">
                      <a16:colId xmlns:a16="http://schemas.microsoft.com/office/drawing/2014/main" xmlns="" val="3975533811"/>
                    </a:ext>
                  </a:extLst>
                </a:gridCol>
                <a:gridCol w="1001776">
                  <a:extLst>
                    <a:ext uri="{9D8B030D-6E8A-4147-A177-3AD203B41FA5}">
                      <a16:colId xmlns:a16="http://schemas.microsoft.com/office/drawing/2014/main" xmlns="" val="832453116"/>
                    </a:ext>
                  </a:extLst>
                </a:gridCol>
              </a:tblGrid>
              <a:tr h="718683">
                <a:tc>
                  <a:txBody>
                    <a:bodyPr/>
                    <a:lstStyle/>
                    <a:p>
                      <a:pPr algn="ctr" rtl="0" fontAlgn="ctr"/>
                      <a:r>
                        <a:rPr lang="en-GB" sz="1400" b="1" u="none" strike="noStrike">
                          <a:effectLst/>
                        </a:rPr>
                        <a:t>Region</a:t>
                      </a:r>
                      <a:endParaRPr lang="en-GB" sz="1400" b="1" i="0" u="none" strike="noStrike">
                        <a:solidFill>
                          <a:srgbClr val="FFFFFF"/>
                        </a:solidFill>
                        <a:effectLst/>
                        <a:latin typeface="Calibri" panose="020F0502020204030204" pitchFamily="34" charset="0"/>
                      </a:endParaRPr>
                    </a:p>
                  </a:txBody>
                  <a:tcPr marL="0" marR="0" marT="0" marB="0" anchor="ctr"/>
                </a:tc>
                <a:tc>
                  <a:txBody>
                    <a:bodyPr/>
                    <a:lstStyle/>
                    <a:p>
                      <a:pPr algn="ctr" rtl="0" fontAlgn="ctr"/>
                      <a:r>
                        <a:rPr lang="en-GB" sz="1400" b="1" u="none" strike="noStrike">
                          <a:effectLst/>
                        </a:rPr>
                        <a:t>As of 21 February</a:t>
                      </a:r>
                      <a:endParaRPr lang="en-GB" sz="1400" b="1" i="0" u="none" strike="noStrike">
                        <a:solidFill>
                          <a:srgbClr val="FFFFFF"/>
                        </a:solidFill>
                        <a:effectLst/>
                        <a:latin typeface="Calibri" panose="020F0502020204030204" pitchFamily="34" charset="0"/>
                      </a:endParaRPr>
                    </a:p>
                  </a:txBody>
                  <a:tcPr marL="0" marR="0" marT="0" marB="0" anchor="ctr"/>
                </a:tc>
                <a:tc>
                  <a:txBody>
                    <a:bodyPr/>
                    <a:lstStyle/>
                    <a:p>
                      <a:pPr algn="ctr" rtl="0" fontAlgn="ctr"/>
                      <a:r>
                        <a:rPr lang="en-GB" sz="1400" b="1" u="none" strike="noStrike">
                          <a:effectLst/>
                        </a:rPr>
                        <a:t>As of 28 February</a:t>
                      </a:r>
                      <a:endParaRPr lang="en-GB" sz="1400" b="1" i="0" u="none" strike="noStrike">
                        <a:solidFill>
                          <a:srgbClr val="FFFFFF"/>
                        </a:solidFill>
                        <a:effectLst/>
                        <a:latin typeface="Calibri" panose="020F0502020204030204" pitchFamily="34" charset="0"/>
                      </a:endParaRPr>
                    </a:p>
                  </a:txBody>
                  <a:tcPr marL="0" marR="0" marT="0" marB="0" anchor="ctr"/>
                </a:tc>
                <a:tc>
                  <a:txBody>
                    <a:bodyPr/>
                    <a:lstStyle/>
                    <a:p>
                      <a:pPr algn="ctr" rtl="0" fontAlgn="ctr"/>
                      <a:r>
                        <a:rPr lang="en-GB" sz="1400" b="1" u="none" strike="noStrike">
                          <a:effectLst/>
                        </a:rPr>
                        <a:t>As of 7 March</a:t>
                      </a:r>
                      <a:endParaRPr lang="en-GB" sz="1400" b="1" i="0" u="none" strike="noStrike">
                        <a:solidFill>
                          <a:srgbClr val="FFFFFF"/>
                        </a:solidFill>
                        <a:effectLst/>
                        <a:latin typeface="Calibri" panose="020F0502020204030204" pitchFamily="34" charset="0"/>
                      </a:endParaRPr>
                    </a:p>
                  </a:txBody>
                  <a:tcPr marL="0" marR="0" marT="0" marB="0" anchor="ctr"/>
                </a:tc>
                <a:tc>
                  <a:txBody>
                    <a:bodyPr/>
                    <a:lstStyle/>
                    <a:p>
                      <a:pPr algn="ctr" rtl="0" fontAlgn="ctr"/>
                      <a:r>
                        <a:rPr lang="en-GB" sz="1400" b="1" u="none" strike="noStrike">
                          <a:effectLst/>
                        </a:rPr>
                        <a:t>As of 14 March</a:t>
                      </a:r>
                      <a:endParaRPr lang="en-GB" sz="1400" b="1" i="0" u="none" strike="noStrike">
                        <a:solidFill>
                          <a:srgbClr val="FFFFFF"/>
                        </a:solidFill>
                        <a:effectLst/>
                        <a:latin typeface="Calibri" panose="020F0502020204030204" pitchFamily="34" charset="0"/>
                      </a:endParaRPr>
                    </a:p>
                  </a:txBody>
                  <a:tcPr marL="0" marR="0" marT="0" marB="0" anchor="ctr"/>
                </a:tc>
                <a:tc>
                  <a:txBody>
                    <a:bodyPr/>
                    <a:lstStyle/>
                    <a:p>
                      <a:pPr algn="ctr" rtl="0" fontAlgn="ctr"/>
                      <a:r>
                        <a:rPr lang="en-GB" sz="1400" b="1" u="none" strike="noStrike">
                          <a:effectLst/>
                        </a:rPr>
                        <a:t>As of 21 March</a:t>
                      </a:r>
                      <a:endParaRPr lang="en-GB" sz="1400" b="1" i="0" u="none" strike="noStrike">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390070745"/>
                  </a:ext>
                </a:extLst>
              </a:tr>
              <a:tr h="225431">
                <a:tc>
                  <a:txBody>
                    <a:bodyPr/>
                    <a:lstStyle/>
                    <a:p>
                      <a:pPr algn="l" rtl="0" fontAlgn="t"/>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l" rtl="0" fontAlgn="t"/>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l" rtl="0" fontAlgn="t"/>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l" rtl="0" fontAlgn="t"/>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l" rtl="0" fontAlgn="t"/>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l" rtl="0" fontAlgn="t"/>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xmlns="" val="2469916966"/>
                  </a:ext>
                </a:extLst>
              </a:tr>
              <a:tr h="680999">
                <a:tc>
                  <a:txBody>
                    <a:bodyPr/>
                    <a:lstStyle/>
                    <a:p>
                      <a:pPr algn="ctr" rtl="0" fontAlgn="ctr"/>
                      <a:r>
                        <a:rPr lang="en-GB" sz="1400" b="1" u="none" strike="noStrike">
                          <a:effectLst/>
                        </a:rPr>
                        <a:t>North East And Yorkshire</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t"/>
                      <a:r>
                        <a:rPr lang="en-GB" sz="1400" u="none" strike="noStrike">
                          <a:effectLst/>
                        </a:rPr>
                        <a:t>97%</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98.50%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100%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100%*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100%*</a:t>
                      </a:r>
                      <a:endParaRPr lang="en-GB" sz="14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xmlns="" val="689324589"/>
                  </a:ext>
                </a:extLst>
              </a:tr>
              <a:tr h="442192">
                <a:tc>
                  <a:txBody>
                    <a:bodyPr/>
                    <a:lstStyle/>
                    <a:p>
                      <a:pPr algn="ctr" rtl="0" fontAlgn="ctr"/>
                      <a:r>
                        <a:rPr lang="en-GB" sz="1400" b="1" u="none" strike="noStrike">
                          <a:effectLst/>
                        </a:rPr>
                        <a:t>South West</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t"/>
                      <a:r>
                        <a:rPr lang="en-GB" sz="1400" u="none" strike="noStrike">
                          <a:effectLst/>
                        </a:rPr>
                        <a:t>96%</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98.10%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99.60%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100%*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100%*</a:t>
                      </a:r>
                      <a:endParaRPr lang="en-GB" sz="14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xmlns="" val="3117762870"/>
                  </a:ext>
                </a:extLst>
              </a:tr>
              <a:tr h="538236">
                <a:tc>
                  <a:txBody>
                    <a:bodyPr/>
                    <a:lstStyle/>
                    <a:p>
                      <a:pPr algn="ctr" rtl="0" fontAlgn="ctr"/>
                      <a:r>
                        <a:rPr lang="en-GB" sz="1400" b="1" u="none" strike="noStrike">
                          <a:effectLst/>
                        </a:rPr>
                        <a:t>East Of England</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t"/>
                      <a:r>
                        <a:rPr lang="en-GB" sz="1400" u="none" strike="noStrike">
                          <a:effectLst/>
                        </a:rPr>
                        <a:t>94%</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96.20%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97.60%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98.95%</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100%*</a:t>
                      </a:r>
                      <a:endParaRPr lang="en-GB" sz="14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xmlns="" val="3998201232"/>
                  </a:ext>
                </a:extLst>
              </a:tr>
              <a:tr h="442192">
                <a:tc>
                  <a:txBody>
                    <a:bodyPr/>
                    <a:lstStyle/>
                    <a:p>
                      <a:pPr algn="ctr" rtl="0" fontAlgn="ctr"/>
                      <a:r>
                        <a:rPr lang="en-GB" sz="1400" b="1" u="none" strike="noStrike">
                          <a:effectLst/>
                        </a:rPr>
                        <a:t>South East</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t"/>
                      <a:r>
                        <a:rPr lang="en-GB" sz="1400" u="none" strike="noStrike">
                          <a:effectLst/>
                        </a:rPr>
                        <a:t>94%</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96%</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97.50%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99.16%</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100%*</a:t>
                      </a:r>
                      <a:endParaRPr lang="en-GB" sz="14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xmlns="" val="2115952766"/>
                  </a:ext>
                </a:extLst>
              </a:tr>
              <a:tr h="442192">
                <a:tc>
                  <a:txBody>
                    <a:bodyPr/>
                    <a:lstStyle/>
                    <a:p>
                      <a:pPr algn="ctr" rtl="0" fontAlgn="ctr"/>
                      <a:r>
                        <a:rPr lang="en-GB" sz="1400" b="1" u="none" strike="noStrike">
                          <a:effectLst/>
                        </a:rPr>
                        <a:t>North West</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t"/>
                      <a:r>
                        <a:rPr lang="en-GB" sz="1400" u="none" strike="noStrike">
                          <a:effectLst/>
                        </a:rPr>
                        <a:t>94%</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96%</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97.60%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99.47%</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100%*</a:t>
                      </a:r>
                      <a:endParaRPr lang="en-GB" sz="14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xmlns="" val="3263011473"/>
                  </a:ext>
                </a:extLst>
              </a:tr>
              <a:tr h="442192">
                <a:tc>
                  <a:txBody>
                    <a:bodyPr/>
                    <a:lstStyle/>
                    <a:p>
                      <a:pPr algn="ctr" rtl="0" fontAlgn="ctr"/>
                      <a:r>
                        <a:rPr lang="en-GB" sz="1400" b="1" u="none" strike="noStrike">
                          <a:effectLst/>
                        </a:rPr>
                        <a:t>Midlands</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t"/>
                      <a:r>
                        <a:rPr lang="en-GB" sz="1400" u="none" strike="noStrike">
                          <a:effectLst/>
                        </a:rPr>
                        <a:t>91%</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93.30%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95.10%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96.64%</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b="1" u="none" strike="noStrike">
                          <a:effectLst/>
                        </a:rPr>
                        <a:t>98.00%</a:t>
                      </a:r>
                      <a:endParaRPr lang="en-GB" sz="1400" b="1"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xmlns="" val="313501820"/>
                  </a:ext>
                </a:extLst>
              </a:tr>
              <a:tr h="442192">
                <a:tc>
                  <a:txBody>
                    <a:bodyPr/>
                    <a:lstStyle/>
                    <a:p>
                      <a:pPr algn="ctr" rtl="0" fontAlgn="ctr"/>
                      <a:r>
                        <a:rPr lang="en-GB" sz="1400" b="1" u="none" strike="noStrike">
                          <a:effectLst/>
                        </a:rPr>
                        <a:t>London</a:t>
                      </a:r>
                      <a:endParaRPr lang="en-GB" sz="1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t"/>
                      <a:r>
                        <a:rPr lang="en-GB" sz="1400" u="none" strike="noStrike">
                          <a:effectLst/>
                        </a:rPr>
                        <a:t>76%</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78.70%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80.80%</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u="none" strike="noStrike">
                          <a:effectLst/>
                        </a:rPr>
                        <a:t>82.88%</a:t>
                      </a:r>
                      <a:endParaRPr lang="en-GB" sz="1400" b="0" i="0" u="none" strike="noStrike">
                        <a:solidFill>
                          <a:srgbClr val="000000"/>
                        </a:solidFill>
                        <a:effectLst/>
                        <a:latin typeface="Calibri" panose="020F0502020204030204" pitchFamily="34" charset="0"/>
                      </a:endParaRPr>
                    </a:p>
                  </a:txBody>
                  <a:tcPr marL="0" marR="0" marT="0" marB="0"/>
                </a:tc>
                <a:tc>
                  <a:txBody>
                    <a:bodyPr/>
                    <a:lstStyle/>
                    <a:p>
                      <a:pPr algn="ctr" rtl="0" fontAlgn="t"/>
                      <a:r>
                        <a:rPr lang="en-GB" sz="1400" b="1" u="none" strike="noStrike">
                          <a:effectLst/>
                          <a:highlight>
                            <a:srgbClr val="FFFF00"/>
                          </a:highlight>
                        </a:rPr>
                        <a:t>85.00%</a:t>
                      </a:r>
                      <a:endParaRPr lang="en-GB" sz="1400" b="1" i="0" u="none" strike="noStrike">
                        <a:solidFill>
                          <a:srgbClr val="000000"/>
                        </a:solidFill>
                        <a:effectLst/>
                        <a:highlight>
                          <a:srgbClr val="FFFF00"/>
                        </a:highlight>
                        <a:latin typeface="Calibri" panose="020F0502020204030204" pitchFamily="34" charset="0"/>
                      </a:endParaRPr>
                    </a:p>
                  </a:txBody>
                  <a:tcPr marL="0" marR="0" marT="0" marB="0"/>
                </a:tc>
                <a:extLst>
                  <a:ext uri="{0D108BD9-81ED-4DB2-BD59-A6C34878D82A}">
                    <a16:rowId xmlns:a16="http://schemas.microsoft.com/office/drawing/2014/main" xmlns="" val="2009837275"/>
                  </a:ext>
                </a:extLst>
              </a:tr>
            </a:tbl>
          </a:graphicData>
        </a:graphic>
      </p:graphicFrame>
      <p:sp>
        <p:nvSpPr>
          <p:cNvPr id="8" name="Rectangle 7">
            <a:extLst>
              <a:ext uri="{FF2B5EF4-FFF2-40B4-BE49-F238E27FC236}">
                <a16:creationId xmlns:a16="http://schemas.microsoft.com/office/drawing/2014/main" xmlns="" id="{D132AF18-0F38-43B3-9B93-AC0801E6627E}"/>
              </a:ext>
            </a:extLst>
          </p:cNvPr>
          <p:cNvSpPr/>
          <p:nvPr/>
        </p:nvSpPr>
        <p:spPr>
          <a:xfrm>
            <a:off x="6656932" y="6164623"/>
            <a:ext cx="4696868" cy="307777"/>
          </a:xfrm>
          <a:prstGeom prst="rect">
            <a:avLst/>
          </a:prstGeom>
        </p:spPr>
        <p:txBody>
          <a:bodyPr wrap="square">
            <a:spAutoFit/>
          </a:bodyPr>
          <a:lstStyle/>
          <a:p>
            <a:r>
              <a:rPr lang="en-GB" sz="1400">
                <a:hlinkClick r:id="rId3"/>
              </a:rPr>
              <a:t>Source: NHS England, Vaccinations Statistics (BMA table) </a:t>
            </a:r>
            <a:endParaRPr lang="en-GB" sz="1400"/>
          </a:p>
        </p:txBody>
      </p:sp>
    </p:spTree>
    <p:extLst>
      <p:ext uri="{BB962C8B-B14F-4D97-AF65-F5344CB8AC3E}">
        <p14:creationId xmlns:p14="http://schemas.microsoft.com/office/powerpoint/2010/main" val="114000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D83301-831A-4329-8456-37D3A4154436}"/>
              </a:ext>
            </a:extLst>
          </p:cNvPr>
          <p:cNvSpPr>
            <a:spLocks noGrp="1"/>
          </p:cNvSpPr>
          <p:nvPr>
            <p:ph type="title"/>
          </p:nvPr>
        </p:nvSpPr>
        <p:spPr>
          <a:xfrm>
            <a:off x="604263" y="365126"/>
            <a:ext cx="8854062" cy="787814"/>
          </a:xfrm>
        </p:spPr>
        <p:txBody>
          <a:bodyPr/>
          <a:lstStyle/>
          <a:p>
            <a:r>
              <a:rPr lang="en-GB"/>
              <a:t>Cases by nation (and English regions)</a:t>
            </a:r>
          </a:p>
        </p:txBody>
      </p:sp>
      <p:sp>
        <p:nvSpPr>
          <p:cNvPr id="5" name="TextBox 4">
            <a:extLst>
              <a:ext uri="{FF2B5EF4-FFF2-40B4-BE49-F238E27FC236}">
                <a16:creationId xmlns:a16="http://schemas.microsoft.com/office/drawing/2014/main" xmlns="" id="{4C2343A2-09FA-47F9-96A7-84EF94D12C75}"/>
              </a:ext>
            </a:extLst>
          </p:cNvPr>
          <p:cNvSpPr txBox="1"/>
          <p:nvPr/>
        </p:nvSpPr>
        <p:spPr>
          <a:xfrm>
            <a:off x="604262" y="1186936"/>
            <a:ext cx="4206277" cy="1815882"/>
          </a:xfrm>
          <a:prstGeom prst="rect">
            <a:avLst/>
          </a:prstGeom>
          <a:noFill/>
          <a:ln>
            <a:solidFill>
              <a:schemeClr val="accent1">
                <a:lumMod val="50000"/>
              </a:schemeClr>
            </a:solidFill>
          </a:ln>
        </p:spPr>
        <p:txBody>
          <a:bodyPr wrap="square" rtlCol="0">
            <a:spAutoFit/>
          </a:bodyPr>
          <a:lstStyle/>
          <a:p>
            <a:r>
              <a:rPr lang="en-GB" sz="1400" i="1" dirty="0"/>
              <a:t>Highlight:</a:t>
            </a:r>
          </a:p>
          <a:p>
            <a:r>
              <a:rPr lang="en-GB" sz="1400" i="1" dirty="0"/>
              <a:t>Cases have been falling across England, Scotland, Wales and Northern Ireland, but the rate of decrease has reduced and appears to be levelling out. Cases are still falling across English regions, although with considerable variation in cases per 100k between different areas. In Yorkshire and The Humber, cases have slightly risen again this week. </a:t>
            </a:r>
          </a:p>
        </p:txBody>
      </p:sp>
      <p:sp>
        <p:nvSpPr>
          <p:cNvPr id="10" name="TextBox 9">
            <a:extLst>
              <a:ext uri="{FF2B5EF4-FFF2-40B4-BE49-F238E27FC236}">
                <a16:creationId xmlns:a16="http://schemas.microsoft.com/office/drawing/2014/main" xmlns="" id="{A7F086E1-9092-4E5B-9603-48CA2BD0772E}"/>
              </a:ext>
            </a:extLst>
          </p:cNvPr>
          <p:cNvSpPr txBox="1"/>
          <p:nvPr/>
        </p:nvSpPr>
        <p:spPr>
          <a:xfrm>
            <a:off x="8319439" y="6401963"/>
            <a:ext cx="3792257" cy="307777"/>
          </a:xfrm>
          <a:prstGeom prst="rect">
            <a:avLst/>
          </a:prstGeom>
          <a:noFill/>
        </p:spPr>
        <p:txBody>
          <a:bodyPr wrap="none" rtlCol="0">
            <a:spAutoFit/>
          </a:bodyPr>
          <a:lstStyle/>
          <a:p>
            <a:r>
              <a:rPr lang="en-GB" sz="1400">
                <a:hlinkClick r:id="rId3"/>
              </a:rPr>
              <a:t>Source: Gov.uk COVID-19 dashboard (BMA graph)</a:t>
            </a:r>
            <a:endParaRPr lang="en-GB" sz="1400"/>
          </a:p>
        </p:txBody>
      </p:sp>
      <p:sp>
        <p:nvSpPr>
          <p:cNvPr id="13" name="TextBox 12">
            <a:extLst>
              <a:ext uri="{FF2B5EF4-FFF2-40B4-BE49-F238E27FC236}">
                <a16:creationId xmlns:a16="http://schemas.microsoft.com/office/drawing/2014/main" xmlns="" id="{3843DC5C-976C-4A5C-971B-16D7BC09A0F0}"/>
              </a:ext>
            </a:extLst>
          </p:cNvPr>
          <p:cNvSpPr txBox="1"/>
          <p:nvPr/>
        </p:nvSpPr>
        <p:spPr>
          <a:xfrm>
            <a:off x="5307673" y="1940989"/>
            <a:ext cx="3987365" cy="307777"/>
          </a:xfrm>
          <a:prstGeom prst="rect">
            <a:avLst/>
          </a:prstGeom>
          <a:noFill/>
        </p:spPr>
        <p:txBody>
          <a:bodyPr wrap="square" rtlCol="0">
            <a:spAutoFit/>
          </a:bodyPr>
          <a:lstStyle/>
          <a:p>
            <a:r>
              <a:rPr lang="en-GB" sz="1400" b="1"/>
              <a:t>Cases per 100,000 by nation, last 7 days</a:t>
            </a:r>
          </a:p>
        </p:txBody>
      </p:sp>
      <p:sp>
        <p:nvSpPr>
          <p:cNvPr id="9" name="TextBox 8">
            <a:extLst>
              <a:ext uri="{FF2B5EF4-FFF2-40B4-BE49-F238E27FC236}">
                <a16:creationId xmlns:a16="http://schemas.microsoft.com/office/drawing/2014/main" xmlns="" id="{709E36E8-4F3C-4B6A-8155-7EDDD50BE450}"/>
              </a:ext>
            </a:extLst>
          </p:cNvPr>
          <p:cNvSpPr txBox="1"/>
          <p:nvPr/>
        </p:nvSpPr>
        <p:spPr>
          <a:xfrm>
            <a:off x="485302" y="2979542"/>
            <a:ext cx="3987365" cy="307777"/>
          </a:xfrm>
          <a:prstGeom prst="rect">
            <a:avLst/>
          </a:prstGeom>
          <a:noFill/>
        </p:spPr>
        <p:txBody>
          <a:bodyPr wrap="square" rtlCol="0">
            <a:spAutoFit/>
          </a:bodyPr>
          <a:lstStyle/>
          <a:p>
            <a:r>
              <a:rPr lang="en-GB" sz="1400" b="1"/>
              <a:t>Cases per 100,000 by English region, last 7 days</a:t>
            </a:r>
          </a:p>
        </p:txBody>
      </p:sp>
      <p:graphicFrame>
        <p:nvGraphicFramePr>
          <p:cNvPr id="14" name="Table 13">
            <a:extLst>
              <a:ext uri="{FF2B5EF4-FFF2-40B4-BE49-F238E27FC236}">
                <a16:creationId xmlns:a16="http://schemas.microsoft.com/office/drawing/2014/main" xmlns="" id="{C3611F06-914C-4815-8200-DD68B970FB7A}"/>
              </a:ext>
            </a:extLst>
          </p:cNvPr>
          <p:cNvGraphicFramePr>
            <a:graphicFrameLocks noGrp="1"/>
          </p:cNvGraphicFramePr>
          <p:nvPr>
            <p:extLst>
              <p:ext uri="{D42A27DB-BD31-4B8C-83A1-F6EECF244321}">
                <p14:modId xmlns:p14="http://schemas.microsoft.com/office/powerpoint/2010/main" val="2472769326"/>
              </p:ext>
            </p:extLst>
          </p:nvPr>
        </p:nvGraphicFramePr>
        <p:xfrm>
          <a:off x="604262" y="3243379"/>
          <a:ext cx="4197797" cy="3501913"/>
        </p:xfrm>
        <a:graphic>
          <a:graphicData uri="http://schemas.openxmlformats.org/drawingml/2006/table">
            <a:tbl>
              <a:tblPr/>
              <a:tblGrid>
                <a:gridCol w="2025816">
                  <a:extLst>
                    <a:ext uri="{9D8B030D-6E8A-4147-A177-3AD203B41FA5}">
                      <a16:colId xmlns:a16="http://schemas.microsoft.com/office/drawing/2014/main" xmlns="" val="1989240735"/>
                    </a:ext>
                  </a:extLst>
                </a:gridCol>
                <a:gridCol w="1047426">
                  <a:extLst>
                    <a:ext uri="{9D8B030D-6E8A-4147-A177-3AD203B41FA5}">
                      <a16:colId xmlns:a16="http://schemas.microsoft.com/office/drawing/2014/main" xmlns="" val="934142770"/>
                    </a:ext>
                  </a:extLst>
                </a:gridCol>
                <a:gridCol w="1124555">
                  <a:extLst>
                    <a:ext uri="{9D8B030D-6E8A-4147-A177-3AD203B41FA5}">
                      <a16:colId xmlns:a16="http://schemas.microsoft.com/office/drawing/2014/main" xmlns="" val="2003744554"/>
                    </a:ext>
                  </a:extLst>
                </a:gridCol>
              </a:tblGrid>
              <a:tr h="515821">
                <a:tc>
                  <a:txBody>
                    <a:bodyPr/>
                    <a:lstStyle/>
                    <a:p>
                      <a:pPr algn="l" rtl="0" fontAlgn="ctr"/>
                      <a:r>
                        <a:rPr lang="en-GB" sz="1100" b="1" i="0" u="none" strike="noStrike">
                          <a:solidFill>
                            <a:srgbClr val="000000"/>
                          </a:solidFill>
                          <a:effectLst/>
                          <a:latin typeface="+mn-lt"/>
                        </a:rPr>
                        <a:t>English Region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Cases per 100k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 Change compared to last week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4581063"/>
                  </a:ext>
                </a:extLst>
              </a:tr>
              <a:tr h="23610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Yorkshire and The Humber</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109.1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+1.4%</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50549266"/>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East Midlands</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75.8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-3.9%</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92799463"/>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North East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70.4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-10%</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57603626"/>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North West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68.8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-7.9%</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85375541"/>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West Midlands</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65.1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-2.3%</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82925171"/>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East of England</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42.5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-4.1%</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60704332"/>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London</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35.8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-8.4%</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22385088"/>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South East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33.9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-6.9%</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2428074"/>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South West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28.4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-8.4%</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85770413"/>
                  </a:ext>
                </a:extLst>
              </a:tr>
            </a:tbl>
          </a:graphicData>
        </a:graphic>
      </p:graphicFrame>
      <p:graphicFrame>
        <p:nvGraphicFramePr>
          <p:cNvPr id="12" name="Chart 11">
            <a:extLst>
              <a:ext uri="{FF2B5EF4-FFF2-40B4-BE49-F238E27FC236}">
                <a16:creationId xmlns:a16="http://schemas.microsoft.com/office/drawing/2014/main" xmlns="" id="{884EC9DF-B8A7-4DC9-87D6-AB2F0F5746D1}"/>
              </a:ext>
            </a:extLst>
          </p:cNvPr>
          <p:cNvGraphicFramePr>
            <a:graphicFrameLocks/>
          </p:cNvGraphicFramePr>
          <p:nvPr>
            <p:extLst>
              <p:ext uri="{D42A27DB-BD31-4B8C-83A1-F6EECF244321}">
                <p14:modId xmlns:p14="http://schemas.microsoft.com/office/powerpoint/2010/main" val="3719513034"/>
              </p:ext>
            </p:extLst>
          </p:nvPr>
        </p:nvGraphicFramePr>
        <p:xfrm>
          <a:off x="4802059" y="2248766"/>
          <a:ext cx="7389941" cy="39996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440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2053C0-D154-4F67-97FA-49ABDE943CDA}"/>
              </a:ext>
            </a:extLst>
          </p:cNvPr>
          <p:cNvSpPr>
            <a:spLocks noGrp="1"/>
          </p:cNvSpPr>
          <p:nvPr>
            <p:ph type="title"/>
          </p:nvPr>
        </p:nvSpPr>
        <p:spPr>
          <a:xfrm>
            <a:off x="838200" y="365125"/>
            <a:ext cx="10515600" cy="1210191"/>
          </a:xfrm>
        </p:spPr>
        <p:txBody>
          <a:bodyPr/>
          <a:lstStyle/>
          <a:p>
            <a:r>
              <a:rPr lang="en-GB"/>
              <a:t>ONS infection survey data (20/03/21) </a:t>
            </a:r>
          </a:p>
        </p:txBody>
      </p:sp>
      <p:sp>
        <p:nvSpPr>
          <p:cNvPr id="5" name="TextBox 4">
            <a:extLst>
              <a:ext uri="{FF2B5EF4-FFF2-40B4-BE49-F238E27FC236}">
                <a16:creationId xmlns:a16="http://schemas.microsoft.com/office/drawing/2014/main" xmlns="" id="{FCB8D736-5FD1-475C-A1FE-C09E1118E2FB}"/>
              </a:ext>
            </a:extLst>
          </p:cNvPr>
          <p:cNvSpPr txBox="1"/>
          <p:nvPr/>
        </p:nvSpPr>
        <p:spPr>
          <a:xfrm>
            <a:off x="838200" y="1575316"/>
            <a:ext cx="3213341" cy="2862322"/>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Latest ONS infection survey data runs up to 20 March and continues to show a slight fall in cases in Wales with a plateau in Northern Ireland.  Cases appear to be increasing in Scotland and may be beginning to increase again in England. </a:t>
            </a:r>
            <a:endParaRPr lang="en-GB" i="1" dirty="0">
              <a:cs typeface="Calibri"/>
            </a:endParaRPr>
          </a:p>
        </p:txBody>
      </p:sp>
      <p:sp>
        <p:nvSpPr>
          <p:cNvPr id="6" name="TextBox 5">
            <a:extLst>
              <a:ext uri="{FF2B5EF4-FFF2-40B4-BE49-F238E27FC236}">
                <a16:creationId xmlns:a16="http://schemas.microsoft.com/office/drawing/2014/main" xmlns="" id="{997BE588-4FAD-4F73-B7D6-493E30E254AF}"/>
              </a:ext>
            </a:extLst>
          </p:cNvPr>
          <p:cNvSpPr txBox="1"/>
          <p:nvPr/>
        </p:nvSpPr>
        <p:spPr>
          <a:xfrm>
            <a:off x="8883742" y="6410131"/>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graphicFrame>
        <p:nvGraphicFramePr>
          <p:cNvPr id="9" name="Table 9">
            <a:extLst>
              <a:ext uri="{FF2B5EF4-FFF2-40B4-BE49-F238E27FC236}">
                <a16:creationId xmlns:a16="http://schemas.microsoft.com/office/drawing/2014/main" xmlns="" id="{199895AB-78C1-4740-A900-7402A3430F28}"/>
              </a:ext>
            </a:extLst>
          </p:cNvPr>
          <p:cNvGraphicFramePr>
            <a:graphicFrameLocks noGrp="1"/>
          </p:cNvGraphicFramePr>
          <p:nvPr>
            <p:extLst>
              <p:ext uri="{D42A27DB-BD31-4B8C-83A1-F6EECF244321}">
                <p14:modId xmlns:p14="http://schemas.microsoft.com/office/powerpoint/2010/main" val="650045462"/>
              </p:ext>
            </p:extLst>
          </p:nvPr>
        </p:nvGraphicFramePr>
        <p:xfrm>
          <a:off x="487407" y="4489890"/>
          <a:ext cx="3628308" cy="1920240"/>
        </p:xfrm>
        <a:graphic>
          <a:graphicData uri="http://schemas.openxmlformats.org/drawingml/2006/table">
            <a:tbl>
              <a:tblPr firstRow="1" bandRow="1">
                <a:tableStyleId>{5C22544A-7EE6-4342-B048-85BDC9FD1C3A}</a:tableStyleId>
              </a:tblPr>
              <a:tblGrid>
                <a:gridCol w="1209436">
                  <a:extLst>
                    <a:ext uri="{9D8B030D-6E8A-4147-A177-3AD203B41FA5}">
                      <a16:colId xmlns:a16="http://schemas.microsoft.com/office/drawing/2014/main" xmlns="" val="3603853659"/>
                    </a:ext>
                  </a:extLst>
                </a:gridCol>
                <a:gridCol w="1209436">
                  <a:extLst>
                    <a:ext uri="{9D8B030D-6E8A-4147-A177-3AD203B41FA5}">
                      <a16:colId xmlns:a16="http://schemas.microsoft.com/office/drawing/2014/main" xmlns="" val="1910518710"/>
                    </a:ext>
                  </a:extLst>
                </a:gridCol>
                <a:gridCol w="1209436">
                  <a:extLst>
                    <a:ext uri="{9D8B030D-6E8A-4147-A177-3AD203B41FA5}">
                      <a16:colId xmlns:a16="http://schemas.microsoft.com/office/drawing/2014/main" xmlns="" val="2479007376"/>
                    </a:ext>
                  </a:extLst>
                </a:gridCol>
              </a:tblGrid>
              <a:tr h="453863">
                <a:tc>
                  <a:txBody>
                    <a:bodyPr/>
                    <a:lstStyle/>
                    <a:p>
                      <a:r>
                        <a:rPr lang="en-GB" sz="1200"/>
                        <a:t>Nation</a:t>
                      </a:r>
                    </a:p>
                  </a:txBody>
                  <a:tcPr/>
                </a:tc>
                <a:tc>
                  <a:txBody>
                    <a:bodyPr/>
                    <a:lstStyle/>
                    <a:p>
                      <a:r>
                        <a:rPr lang="en-GB" sz="1200"/>
                        <a:t>Estimated pop with </a:t>
                      </a:r>
                      <a:r>
                        <a:rPr lang="en-GB" sz="1200" err="1"/>
                        <a:t>Covid</a:t>
                      </a:r>
                      <a:endParaRPr lang="en-GB" sz="1200"/>
                    </a:p>
                  </a:txBody>
                  <a:tcPr/>
                </a:tc>
                <a:tc>
                  <a:txBody>
                    <a:bodyPr/>
                    <a:lstStyle/>
                    <a:p>
                      <a:r>
                        <a:rPr lang="en-GB" sz="1200"/>
                        <a:t>Previous week</a:t>
                      </a:r>
                    </a:p>
                  </a:txBody>
                  <a:tcPr/>
                </a:tc>
                <a:extLst>
                  <a:ext uri="{0D108BD9-81ED-4DB2-BD59-A6C34878D82A}">
                    <a16:rowId xmlns:a16="http://schemas.microsoft.com/office/drawing/2014/main" xmlns="" val="2065010505"/>
                  </a:ext>
                </a:extLst>
              </a:tr>
              <a:tr h="363090">
                <a:tc>
                  <a:txBody>
                    <a:bodyPr/>
                    <a:lstStyle/>
                    <a:p>
                      <a:r>
                        <a:rPr lang="en-GB"/>
                        <a:t>England</a:t>
                      </a:r>
                    </a:p>
                  </a:txBody>
                  <a:tcPr/>
                </a:tc>
                <a:tc>
                  <a:txBody>
                    <a:bodyPr/>
                    <a:lstStyle/>
                    <a:p>
                      <a:pPr algn="r"/>
                      <a:r>
                        <a:rPr lang="en-GB"/>
                        <a:t>162,500 </a:t>
                      </a:r>
                    </a:p>
                  </a:txBody>
                  <a:tcPr/>
                </a:tc>
                <a:tc>
                  <a:txBody>
                    <a:bodyPr/>
                    <a:lstStyle/>
                    <a:p>
                      <a:pPr algn="r"/>
                      <a:r>
                        <a:rPr lang="en-GB"/>
                        <a:t>160,200</a:t>
                      </a:r>
                    </a:p>
                  </a:txBody>
                  <a:tcPr/>
                </a:tc>
                <a:extLst>
                  <a:ext uri="{0D108BD9-81ED-4DB2-BD59-A6C34878D82A}">
                    <a16:rowId xmlns:a16="http://schemas.microsoft.com/office/drawing/2014/main" xmlns="" val="3159438748"/>
                  </a:ext>
                </a:extLst>
              </a:tr>
              <a:tr h="363090">
                <a:tc>
                  <a:txBody>
                    <a:bodyPr/>
                    <a:lstStyle/>
                    <a:p>
                      <a:r>
                        <a:rPr lang="en-GB"/>
                        <a:t>Wales</a:t>
                      </a:r>
                    </a:p>
                  </a:txBody>
                  <a:tcPr/>
                </a:tc>
                <a:tc>
                  <a:txBody>
                    <a:bodyPr/>
                    <a:lstStyle/>
                    <a:p>
                      <a:pPr algn="r"/>
                      <a:r>
                        <a:rPr lang="en-GB"/>
                        <a:t>6,700</a:t>
                      </a:r>
                    </a:p>
                  </a:txBody>
                  <a:tcPr/>
                </a:tc>
                <a:tc>
                  <a:txBody>
                    <a:bodyPr/>
                    <a:lstStyle/>
                    <a:p>
                      <a:pPr algn="r"/>
                      <a:r>
                        <a:rPr lang="en-GB"/>
                        <a:t>7,000</a:t>
                      </a:r>
                    </a:p>
                  </a:txBody>
                  <a:tcPr/>
                </a:tc>
                <a:extLst>
                  <a:ext uri="{0D108BD9-81ED-4DB2-BD59-A6C34878D82A}">
                    <a16:rowId xmlns:a16="http://schemas.microsoft.com/office/drawing/2014/main" xmlns="" val="3467151126"/>
                  </a:ext>
                </a:extLst>
              </a:tr>
              <a:tr h="363090">
                <a:tc>
                  <a:txBody>
                    <a:bodyPr/>
                    <a:lstStyle/>
                    <a:p>
                      <a:r>
                        <a:rPr lang="en-GB"/>
                        <a:t>Scotland</a:t>
                      </a:r>
                    </a:p>
                  </a:txBody>
                  <a:tcPr/>
                </a:tc>
                <a:tc>
                  <a:txBody>
                    <a:bodyPr/>
                    <a:lstStyle/>
                    <a:p>
                      <a:pPr algn="r"/>
                      <a:r>
                        <a:rPr lang="en-GB"/>
                        <a:t>21,500</a:t>
                      </a:r>
                    </a:p>
                  </a:txBody>
                  <a:tcPr/>
                </a:tc>
                <a:tc>
                  <a:txBody>
                    <a:bodyPr/>
                    <a:lstStyle/>
                    <a:p>
                      <a:pPr algn="r"/>
                      <a:r>
                        <a:rPr lang="en-GB"/>
                        <a:t>19,300</a:t>
                      </a:r>
                    </a:p>
                  </a:txBody>
                  <a:tcPr/>
                </a:tc>
                <a:extLst>
                  <a:ext uri="{0D108BD9-81ED-4DB2-BD59-A6C34878D82A}">
                    <a16:rowId xmlns:a16="http://schemas.microsoft.com/office/drawing/2014/main" xmlns="" val="1576246662"/>
                  </a:ext>
                </a:extLst>
              </a:tr>
              <a:tr h="363090">
                <a:tc>
                  <a:txBody>
                    <a:bodyPr/>
                    <a:lstStyle/>
                    <a:p>
                      <a:r>
                        <a:rPr lang="en-GB"/>
                        <a:t>N Ireland</a:t>
                      </a:r>
                    </a:p>
                  </a:txBody>
                  <a:tcPr/>
                </a:tc>
                <a:tc>
                  <a:txBody>
                    <a:bodyPr/>
                    <a:lstStyle/>
                    <a:p>
                      <a:pPr algn="r"/>
                      <a:r>
                        <a:rPr lang="en-GB"/>
                        <a:t>5,800</a:t>
                      </a:r>
                    </a:p>
                  </a:txBody>
                  <a:tcPr/>
                </a:tc>
                <a:tc>
                  <a:txBody>
                    <a:bodyPr/>
                    <a:lstStyle/>
                    <a:p>
                      <a:pPr algn="r"/>
                      <a:r>
                        <a:rPr lang="en-GB"/>
                        <a:t>5,800</a:t>
                      </a:r>
                    </a:p>
                  </a:txBody>
                  <a:tcPr/>
                </a:tc>
                <a:extLst>
                  <a:ext uri="{0D108BD9-81ED-4DB2-BD59-A6C34878D82A}">
                    <a16:rowId xmlns:a16="http://schemas.microsoft.com/office/drawing/2014/main" xmlns="" val="4288360859"/>
                  </a:ext>
                </a:extLst>
              </a:tr>
            </a:tbl>
          </a:graphicData>
        </a:graphic>
      </p:graphicFrame>
      <p:pic>
        <p:nvPicPr>
          <p:cNvPr id="3" name="Picture 2">
            <a:extLst>
              <a:ext uri="{FF2B5EF4-FFF2-40B4-BE49-F238E27FC236}">
                <a16:creationId xmlns:a16="http://schemas.microsoft.com/office/drawing/2014/main" xmlns="" id="{B304CCDF-71EB-4BCE-83A1-7648F4C45AB9}"/>
              </a:ext>
            </a:extLst>
          </p:cNvPr>
          <p:cNvPicPr>
            <a:picLocks noChangeAspect="1"/>
          </p:cNvPicPr>
          <p:nvPr/>
        </p:nvPicPr>
        <p:blipFill>
          <a:blip r:embed="rId4"/>
          <a:stretch>
            <a:fillRect/>
          </a:stretch>
        </p:blipFill>
        <p:spPr>
          <a:xfrm>
            <a:off x="4470400" y="1575315"/>
            <a:ext cx="3768166" cy="4565841"/>
          </a:xfrm>
          <a:prstGeom prst="rect">
            <a:avLst/>
          </a:prstGeom>
        </p:spPr>
      </p:pic>
      <p:pic>
        <p:nvPicPr>
          <p:cNvPr id="4" name="Picture 3">
            <a:extLst>
              <a:ext uri="{FF2B5EF4-FFF2-40B4-BE49-F238E27FC236}">
                <a16:creationId xmlns:a16="http://schemas.microsoft.com/office/drawing/2014/main" xmlns="" id="{076220E2-9C75-4FB4-8B38-96F176872B5B}"/>
              </a:ext>
            </a:extLst>
          </p:cNvPr>
          <p:cNvPicPr>
            <a:picLocks noChangeAspect="1"/>
          </p:cNvPicPr>
          <p:nvPr/>
        </p:nvPicPr>
        <p:blipFill>
          <a:blip r:embed="rId5"/>
          <a:stretch>
            <a:fillRect/>
          </a:stretch>
        </p:blipFill>
        <p:spPr>
          <a:xfrm>
            <a:off x="8302743" y="1444978"/>
            <a:ext cx="3628308" cy="4786489"/>
          </a:xfrm>
          <a:prstGeom prst="rect">
            <a:avLst/>
          </a:prstGeom>
        </p:spPr>
      </p:pic>
    </p:spTree>
    <p:extLst>
      <p:ext uri="{BB962C8B-B14F-4D97-AF65-F5344CB8AC3E}">
        <p14:creationId xmlns:p14="http://schemas.microsoft.com/office/powerpoint/2010/main" val="19316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970318-D718-4C40-B2D5-8F431D65E719}"/>
              </a:ext>
            </a:extLst>
          </p:cNvPr>
          <p:cNvSpPr>
            <a:spLocks noGrp="1"/>
          </p:cNvSpPr>
          <p:nvPr>
            <p:ph type="title"/>
          </p:nvPr>
        </p:nvSpPr>
        <p:spPr>
          <a:xfrm>
            <a:off x="838200" y="302495"/>
            <a:ext cx="10515600" cy="1325563"/>
          </a:xfrm>
        </p:spPr>
        <p:txBody>
          <a:bodyPr/>
          <a:lstStyle/>
          <a:p>
            <a:r>
              <a:rPr lang="en-GB" dirty="0"/>
              <a:t>Infections by age group (England)</a:t>
            </a:r>
          </a:p>
        </p:txBody>
      </p:sp>
      <p:sp>
        <p:nvSpPr>
          <p:cNvPr id="6" name="TextBox 5">
            <a:extLst>
              <a:ext uri="{FF2B5EF4-FFF2-40B4-BE49-F238E27FC236}">
                <a16:creationId xmlns:a16="http://schemas.microsoft.com/office/drawing/2014/main" xmlns="" id="{916B3FED-571F-4AE5-B818-8C4047F3207A}"/>
              </a:ext>
            </a:extLst>
          </p:cNvPr>
          <p:cNvSpPr txBox="1"/>
          <p:nvPr/>
        </p:nvSpPr>
        <p:spPr>
          <a:xfrm>
            <a:off x="7845778" y="1494606"/>
            <a:ext cx="4124871" cy="2585323"/>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Infection rates across age groups have been falling, but in recent weeks appear to be rising again in some groups, with schools years 7 to 11 in particular seeing a rise. This likely reflects increased contact due to schools returning to-face-face teaching</a:t>
            </a:r>
          </a:p>
        </p:txBody>
      </p:sp>
      <p:sp>
        <p:nvSpPr>
          <p:cNvPr id="7" name="TextBox 6">
            <a:extLst>
              <a:ext uri="{FF2B5EF4-FFF2-40B4-BE49-F238E27FC236}">
                <a16:creationId xmlns:a16="http://schemas.microsoft.com/office/drawing/2014/main" xmlns="" id="{E7E6ACDE-D79F-4D77-B0F3-3FC17B12977E}"/>
              </a:ext>
            </a:extLst>
          </p:cNvPr>
          <p:cNvSpPr txBox="1"/>
          <p:nvPr/>
        </p:nvSpPr>
        <p:spPr>
          <a:xfrm>
            <a:off x="398585" y="1488179"/>
            <a:ext cx="5064369" cy="307777"/>
          </a:xfrm>
          <a:prstGeom prst="rect">
            <a:avLst/>
          </a:prstGeom>
          <a:noFill/>
        </p:spPr>
        <p:txBody>
          <a:bodyPr wrap="square" rtlCol="0">
            <a:spAutoFit/>
          </a:bodyPr>
          <a:lstStyle/>
          <a:p>
            <a:r>
              <a:rPr lang="en-GB" sz="1400" b="1"/>
              <a:t>Estimated % of population testing positive for COVID by age group</a:t>
            </a:r>
          </a:p>
        </p:txBody>
      </p:sp>
      <p:sp>
        <p:nvSpPr>
          <p:cNvPr id="8" name="TextBox 7">
            <a:extLst>
              <a:ext uri="{FF2B5EF4-FFF2-40B4-BE49-F238E27FC236}">
                <a16:creationId xmlns:a16="http://schemas.microsoft.com/office/drawing/2014/main" xmlns="" id="{AB1FC579-F9B9-405F-9879-7565E45CD135}"/>
              </a:ext>
            </a:extLst>
          </p:cNvPr>
          <p:cNvSpPr txBox="1"/>
          <p:nvPr/>
        </p:nvSpPr>
        <p:spPr>
          <a:xfrm>
            <a:off x="8883742" y="6410131"/>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pic>
        <p:nvPicPr>
          <p:cNvPr id="3" name="Picture 2">
            <a:extLst>
              <a:ext uri="{FF2B5EF4-FFF2-40B4-BE49-F238E27FC236}">
                <a16:creationId xmlns:a16="http://schemas.microsoft.com/office/drawing/2014/main" xmlns="" id="{4340E673-55FD-42DC-9B0A-3FBCDFF28198}"/>
              </a:ext>
            </a:extLst>
          </p:cNvPr>
          <p:cNvPicPr>
            <a:picLocks noChangeAspect="1"/>
          </p:cNvPicPr>
          <p:nvPr/>
        </p:nvPicPr>
        <p:blipFill>
          <a:blip r:embed="rId4"/>
          <a:stretch>
            <a:fillRect/>
          </a:stretch>
        </p:blipFill>
        <p:spPr>
          <a:xfrm>
            <a:off x="398586" y="1795955"/>
            <a:ext cx="7277858" cy="4567949"/>
          </a:xfrm>
          <a:prstGeom prst="rect">
            <a:avLst/>
          </a:prstGeom>
        </p:spPr>
      </p:pic>
      <p:pic>
        <p:nvPicPr>
          <p:cNvPr id="9" name="Picture 8">
            <a:extLst>
              <a:ext uri="{FF2B5EF4-FFF2-40B4-BE49-F238E27FC236}">
                <a16:creationId xmlns:a16="http://schemas.microsoft.com/office/drawing/2014/main" xmlns="" id="{9D613F9E-80DF-4908-AF7C-3FC6D491B0A1}"/>
              </a:ext>
            </a:extLst>
          </p:cNvPr>
          <p:cNvPicPr>
            <a:picLocks noChangeAspect="1"/>
          </p:cNvPicPr>
          <p:nvPr/>
        </p:nvPicPr>
        <p:blipFill>
          <a:blip r:embed="rId5"/>
          <a:stretch>
            <a:fillRect/>
          </a:stretch>
        </p:blipFill>
        <p:spPr>
          <a:xfrm>
            <a:off x="7676444" y="4225426"/>
            <a:ext cx="2596444" cy="2175727"/>
          </a:xfrm>
          <a:prstGeom prst="rect">
            <a:avLst/>
          </a:prstGeom>
        </p:spPr>
      </p:pic>
    </p:spTree>
    <p:extLst>
      <p:ext uri="{BB962C8B-B14F-4D97-AF65-F5344CB8AC3E}">
        <p14:creationId xmlns:p14="http://schemas.microsoft.com/office/powerpoint/2010/main" val="301692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C9B24E3-B992-4A88-BFEB-311A17AC93AA}"/>
              </a:ext>
            </a:extLst>
          </p:cNvPr>
          <p:cNvSpPr txBox="1"/>
          <p:nvPr/>
        </p:nvSpPr>
        <p:spPr>
          <a:xfrm>
            <a:off x="3904672" y="1557932"/>
            <a:ext cx="7890164" cy="338554"/>
          </a:xfrm>
          <a:prstGeom prst="rect">
            <a:avLst/>
          </a:prstGeom>
          <a:noFill/>
        </p:spPr>
        <p:txBody>
          <a:bodyPr wrap="square" rtlCol="0">
            <a:spAutoFit/>
          </a:bodyPr>
          <a:lstStyle/>
          <a:p>
            <a:r>
              <a:rPr lang="en-GB" sz="1600" b="1"/>
              <a:t>Events and activities reported by people testing positive, prior to symptom onset, week 11</a:t>
            </a:r>
          </a:p>
        </p:txBody>
      </p:sp>
      <p:sp>
        <p:nvSpPr>
          <p:cNvPr id="11" name="Title 1">
            <a:extLst>
              <a:ext uri="{FF2B5EF4-FFF2-40B4-BE49-F238E27FC236}">
                <a16:creationId xmlns:a16="http://schemas.microsoft.com/office/drawing/2014/main" xmlns="" id="{70255979-8781-49B7-9267-0203A9546F84}"/>
              </a:ext>
            </a:extLst>
          </p:cNvPr>
          <p:cNvSpPr>
            <a:spLocks noGrp="1"/>
          </p:cNvSpPr>
          <p:nvPr>
            <p:ph type="title"/>
          </p:nvPr>
        </p:nvSpPr>
        <p:spPr>
          <a:xfrm>
            <a:off x="838200" y="365125"/>
            <a:ext cx="10515600" cy="1325563"/>
          </a:xfrm>
        </p:spPr>
        <p:txBody>
          <a:bodyPr/>
          <a:lstStyle/>
          <a:p>
            <a:r>
              <a:rPr lang="en-GB"/>
              <a:t>Community surveillance, England</a:t>
            </a:r>
          </a:p>
        </p:txBody>
      </p:sp>
      <p:sp>
        <p:nvSpPr>
          <p:cNvPr id="12" name="TextBox 11">
            <a:extLst>
              <a:ext uri="{FF2B5EF4-FFF2-40B4-BE49-F238E27FC236}">
                <a16:creationId xmlns:a16="http://schemas.microsoft.com/office/drawing/2014/main" xmlns="" id="{74DFC6C7-9642-4E29-ACE6-B5C0FC7FF3A1}"/>
              </a:ext>
            </a:extLst>
          </p:cNvPr>
          <p:cNvSpPr txBox="1"/>
          <p:nvPr/>
        </p:nvSpPr>
        <p:spPr>
          <a:xfrm>
            <a:off x="838200" y="1991043"/>
            <a:ext cx="2444620" cy="3139321"/>
          </a:xfrm>
          <a:prstGeom prst="rect">
            <a:avLst/>
          </a:prstGeom>
          <a:noFill/>
          <a:ln>
            <a:solidFill>
              <a:schemeClr val="accent1">
                <a:lumMod val="50000"/>
              </a:schemeClr>
            </a:solidFill>
          </a:ln>
        </p:spPr>
        <p:txBody>
          <a:bodyPr wrap="square" rtlCol="0">
            <a:spAutoFit/>
          </a:bodyPr>
          <a:lstStyle/>
          <a:p>
            <a:r>
              <a:rPr lang="en-GB" i="1" dirty="0"/>
              <a:t>Highlight:</a:t>
            </a:r>
          </a:p>
          <a:p>
            <a:endParaRPr lang="en-GB" i="1" dirty="0"/>
          </a:p>
          <a:p>
            <a:r>
              <a:rPr lang="en-GB" i="1" dirty="0"/>
              <a:t>Significant increase in people who have tested positive reporting “attending childcare educational setting” as a recent activity– unsurprising given recent return to face-to-face schooling</a:t>
            </a:r>
          </a:p>
        </p:txBody>
      </p:sp>
      <p:sp>
        <p:nvSpPr>
          <p:cNvPr id="13" name="TextBox 12">
            <a:extLst>
              <a:ext uri="{FF2B5EF4-FFF2-40B4-BE49-F238E27FC236}">
                <a16:creationId xmlns:a16="http://schemas.microsoft.com/office/drawing/2014/main" xmlns="" id="{B167FEA1-057E-457A-839C-18F812D70B02}"/>
              </a:ext>
            </a:extLst>
          </p:cNvPr>
          <p:cNvSpPr txBox="1"/>
          <p:nvPr/>
        </p:nvSpPr>
        <p:spPr>
          <a:xfrm>
            <a:off x="7959916" y="6410131"/>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3" name="Picture 2">
            <a:extLst>
              <a:ext uri="{FF2B5EF4-FFF2-40B4-BE49-F238E27FC236}">
                <a16:creationId xmlns:a16="http://schemas.microsoft.com/office/drawing/2014/main" xmlns="" id="{CB35BB65-CCBA-48CF-9C9B-9C2D1411341E}"/>
              </a:ext>
            </a:extLst>
          </p:cNvPr>
          <p:cNvPicPr>
            <a:picLocks noChangeAspect="1"/>
          </p:cNvPicPr>
          <p:nvPr/>
        </p:nvPicPr>
        <p:blipFill>
          <a:blip r:embed="rId4"/>
          <a:stretch>
            <a:fillRect/>
          </a:stretch>
        </p:blipFill>
        <p:spPr>
          <a:xfrm>
            <a:off x="3996267" y="1836668"/>
            <a:ext cx="7798568" cy="4601668"/>
          </a:xfrm>
          <a:prstGeom prst="rect">
            <a:avLst/>
          </a:prstGeom>
        </p:spPr>
      </p:pic>
    </p:spTree>
    <p:extLst>
      <p:ext uri="{BB962C8B-B14F-4D97-AF65-F5344CB8AC3E}">
        <p14:creationId xmlns:p14="http://schemas.microsoft.com/office/powerpoint/2010/main" val="180622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F45890-0678-47A5-BE06-ED7D3C404218}"/>
              </a:ext>
            </a:extLst>
          </p:cNvPr>
          <p:cNvSpPr>
            <a:spLocks noGrp="1"/>
          </p:cNvSpPr>
          <p:nvPr>
            <p:ph type="title"/>
          </p:nvPr>
        </p:nvSpPr>
        <p:spPr/>
        <p:txBody>
          <a:bodyPr/>
          <a:lstStyle/>
          <a:p>
            <a:r>
              <a:rPr lang="en-GB"/>
              <a:t>Community surveillance, England</a:t>
            </a:r>
          </a:p>
        </p:txBody>
      </p:sp>
      <p:sp>
        <p:nvSpPr>
          <p:cNvPr id="5" name="TextBox 4">
            <a:extLst>
              <a:ext uri="{FF2B5EF4-FFF2-40B4-BE49-F238E27FC236}">
                <a16:creationId xmlns:a16="http://schemas.microsoft.com/office/drawing/2014/main" xmlns="" id="{616F39EB-8F7F-4F39-A6A3-8CE2AD978CF6}"/>
              </a:ext>
            </a:extLst>
          </p:cNvPr>
          <p:cNvSpPr txBox="1"/>
          <p:nvPr/>
        </p:nvSpPr>
        <p:spPr>
          <a:xfrm>
            <a:off x="5582034" y="1539215"/>
            <a:ext cx="6043862" cy="646331"/>
          </a:xfrm>
          <a:prstGeom prst="rect">
            <a:avLst/>
          </a:prstGeom>
          <a:noFill/>
        </p:spPr>
        <p:txBody>
          <a:bodyPr wrap="square" rtlCol="0">
            <a:spAutoFit/>
          </a:bodyPr>
          <a:lstStyle/>
          <a:p>
            <a:r>
              <a:rPr lang="en-GB"/>
              <a:t>Number of ARI incidents or outbreaks by type of educational setting, England. </a:t>
            </a:r>
          </a:p>
        </p:txBody>
      </p:sp>
      <p:sp>
        <p:nvSpPr>
          <p:cNvPr id="7" name="TextBox 6">
            <a:extLst>
              <a:ext uri="{FF2B5EF4-FFF2-40B4-BE49-F238E27FC236}">
                <a16:creationId xmlns:a16="http://schemas.microsoft.com/office/drawing/2014/main" xmlns="" id="{D0BB2D5C-C28C-401D-871F-F1DF9336ADC0}"/>
              </a:ext>
            </a:extLst>
          </p:cNvPr>
          <p:cNvSpPr txBox="1"/>
          <p:nvPr/>
        </p:nvSpPr>
        <p:spPr>
          <a:xfrm>
            <a:off x="842512" y="1545243"/>
            <a:ext cx="3240505" cy="3139321"/>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This week there has been a notable increase in outbreaks across primary schools, with a slight increase in the number of incidents seen across secondary schools. The increase in outbreaks seen in week 11 corresponds with the opening of schools at the start of week 10. </a:t>
            </a:r>
          </a:p>
        </p:txBody>
      </p:sp>
      <p:sp>
        <p:nvSpPr>
          <p:cNvPr id="11" name="TextBox 10">
            <a:extLst>
              <a:ext uri="{FF2B5EF4-FFF2-40B4-BE49-F238E27FC236}">
                <a16:creationId xmlns:a16="http://schemas.microsoft.com/office/drawing/2014/main" xmlns="" id="{617E13E0-4611-4063-AFBD-A289D7107B2E}"/>
              </a:ext>
            </a:extLst>
          </p:cNvPr>
          <p:cNvSpPr txBox="1"/>
          <p:nvPr/>
        </p:nvSpPr>
        <p:spPr>
          <a:xfrm>
            <a:off x="7959916" y="6410131"/>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4" name="Picture 3">
            <a:extLst>
              <a:ext uri="{FF2B5EF4-FFF2-40B4-BE49-F238E27FC236}">
                <a16:creationId xmlns:a16="http://schemas.microsoft.com/office/drawing/2014/main" xmlns="" id="{20E1C9AB-E636-43C8-A5DF-60D670AA701F}"/>
              </a:ext>
            </a:extLst>
          </p:cNvPr>
          <p:cNvPicPr>
            <a:picLocks noChangeAspect="1"/>
          </p:cNvPicPr>
          <p:nvPr/>
        </p:nvPicPr>
        <p:blipFill>
          <a:blip r:embed="rId4"/>
          <a:stretch>
            <a:fillRect/>
          </a:stretch>
        </p:blipFill>
        <p:spPr>
          <a:xfrm>
            <a:off x="4470401" y="2185546"/>
            <a:ext cx="7541650" cy="4224585"/>
          </a:xfrm>
          <a:prstGeom prst="rect">
            <a:avLst/>
          </a:prstGeom>
        </p:spPr>
      </p:pic>
    </p:spTree>
    <p:extLst>
      <p:ext uri="{BB962C8B-B14F-4D97-AF65-F5344CB8AC3E}">
        <p14:creationId xmlns:p14="http://schemas.microsoft.com/office/powerpoint/2010/main" val="150316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808CE7-E444-4327-A9C2-1198F5C5315D}"/>
              </a:ext>
            </a:extLst>
          </p:cNvPr>
          <p:cNvSpPr>
            <a:spLocks noGrp="1"/>
          </p:cNvSpPr>
          <p:nvPr>
            <p:ph type="title"/>
          </p:nvPr>
        </p:nvSpPr>
        <p:spPr/>
        <p:txBody>
          <a:bodyPr/>
          <a:lstStyle/>
          <a:p>
            <a:r>
              <a:rPr lang="en-GB"/>
              <a:t>Community surveillance, England</a:t>
            </a:r>
          </a:p>
        </p:txBody>
      </p:sp>
      <p:sp>
        <p:nvSpPr>
          <p:cNvPr id="6" name="TextBox 5">
            <a:extLst>
              <a:ext uri="{FF2B5EF4-FFF2-40B4-BE49-F238E27FC236}">
                <a16:creationId xmlns:a16="http://schemas.microsoft.com/office/drawing/2014/main" xmlns="" id="{F51AF3F1-A0B1-4428-9984-6BE57616EFF5}"/>
              </a:ext>
            </a:extLst>
          </p:cNvPr>
          <p:cNvSpPr txBox="1"/>
          <p:nvPr/>
        </p:nvSpPr>
        <p:spPr>
          <a:xfrm>
            <a:off x="4124138" y="1367522"/>
            <a:ext cx="7828548" cy="646331"/>
          </a:xfrm>
          <a:prstGeom prst="rect">
            <a:avLst/>
          </a:prstGeom>
          <a:noFill/>
        </p:spPr>
        <p:txBody>
          <a:bodyPr wrap="square" rtlCol="0">
            <a:spAutoFit/>
          </a:bodyPr>
          <a:lstStyle/>
          <a:p>
            <a:r>
              <a:rPr lang="en-GB"/>
              <a:t>Weekly incidence of lab confirmed Covid-19 cases per 100,000 in nursery, primary school, secondary school and college/university cohorts</a:t>
            </a:r>
          </a:p>
        </p:txBody>
      </p:sp>
      <p:sp>
        <p:nvSpPr>
          <p:cNvPr id="7" name="TextBox 6">
            <a:extLst>
              <a:ext uri="{FF2B5EF4-FFF2-40B4-BE49-F238E27FC236}">
                <a16:creationId xmlns:a16="http://schemas.microsoft.com/office/drawing/2014/main" xmlns="" id="{7EF88485-D120-4D12-A146-5AC695C41CF8}"/>
              </a:ext>
            </a:extLst>
          </p:cNvPr>
          <p:cNvSpPr txBox="1"/>
          <p:nvPr/>
        </p:nvSpPr>
        <p:spPr>
          <a:xfrm>
            <a:off x="411379" y="1380476"/>
            <a:ext cx="2687217" cy="5355312"/>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Cases continue to fall across people in nursery, and college/ university cohorts in week 11 of 2021.  However, there has been a rise in cases reported for primary schools.</a:t>
            </a:r>
          </a:p>
          <a:p>
            <a:endParaRPr lang="en-GB" i="1"/>
          </a:p>
          <a:p>
            <a:r>
              <a:rPr lang="en-GB" i="1"/>
              <a:t>While there are a low number of cases reported overall, figures appear to be higher than number reported a few weeks ago, and higher than the number of confirmed cases seen over the summer. </a:t>
            </a:r>
          </a:p>
        </p:txBody>
      </p:sp>
      <p:sp>
        <p:nvSpPr>
          <p:cNvPr id="10" name="TextBox 9">
            <a:extLst>
              <a:ext uri="{FF2B5EF4-FFF2-40B4-BE49-F238E27FC236}">
                <a16:creationId xmlns:a16="http://schemas.microsoft.com/office/drawing/2014/main" xmlns="" id="{5FA9F7F1-B43B-4861-901A-294770B1BA44}"/>
              </a:ext>
            </a:extLst>
          </p:cNvPr>
          <p:cNvSpPr txBox="1"/>
          <p:nvPr/>
        </p:nvSpPr>
        <p:spPr>
          <a:xfrm>
            <a:off x="7959916" y="6410131"/>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4" name="Picture 3">
            <a:extLst>
              <a:ext uri="{FF2B5EF4-FFF2-40B4-BE49-F238E27FC236}">
                <a16:creationId xmlns:a16="http://schemas.microsoft.com/office/drawing/2014/main" xmlns="" id="{941372D9-79F3-48B3-B552-D044F99EFD80}"/>
              </a:ext>
            </a:extLst>
          </p:cNvPr>
          <p:cNvPicPr>
            <a:picLocks noChangeAspect="1"/>
          </p:cNvPicPr>
          <p:nvPr/>
        </p:nvPicPr>
        <p:blipFill>
          <a:blip r:embed="rId4"/>
          <a:stretch>
            <a:fillRect/>
          </a:stretch>
        </p:blipFill>
        <p:spPr>
          <a:xfrm>
            <a:off x="3397956" y="2013853"/>
            <a:ext cx="8794044" cy="4396278"/>
          </a:xfrm>
          <a:prstGeom prst="rect">
            <a:avLst/>
          </a:prstGeom>
        </p:spPr>
      </p:pic>
    </p:spTree>
    <p:extLst>
      <p:ext uri="{BB962C8B-B14F-4D97-AF65-F5344CB8AC3E}">
        <p14:creationId xmlns:p14="http://schemas.microsoft.com/office/powerpoint/2010/main" val="226474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C804C-2344-40D6-8D2D-500EFF52AA8A}"/>
              </a:ext>
            </a:extLst>
          </p:cNvPr>
          <p:cNvSpPr>
            <a:spLocks noGrp="1"/>
          </p:cNvSpPr>
          <p:nvPr>
            <p:ph type="title"/>
          </p:nvPr>
        </p:nvSpPr>
        <p:spPr/>
        <p:txBody>
          <a:bodyPr/>
          <a:lstStyle/>
          <a:p>
            <a:r>
              <a:rPr lang="en-GB"/>
              <a:t>Daily road traffic</a:t>
            </a:r>
          </a:p>
        </p:txBody>
      </p:sp>
      <p:sp>
        <p:nvSpPr>
          <p:cNvPr id="6" name="TextBox 5">
            <a:extLst>
              <a:ext uri="{FF2B5EF4-FFF2-40B4-BE49-F238E27FC236}">
                <a16:creationId xmlns:a16="http://schemas.microsoft.com/office/drawing/2014/main" xmlns="" id="{69F3E0C1-ACF2-4000-8DCC-20BFD6892544}"/>
              </a:ext>
            </a:extLst>
          </p:cNvPr>
          <p:cNvSpPr txBox="1"/>
          <p:nvPr/>
        </p:nvSpPr>
        <p:spPr>
          <a:xfrm>
            <a:off x="5867165" y="6410131"/>
            <a:ext cx="6204455" cy="307777"/>
          </a:xfrm>
          <a:prstGeom prst="rect">
            <a:avLst/>
          </a:prstGeom>
          <a:noFill/>
        </p:spPr>
        <p:txBody>
          <a:bodyPr wrap="none" rtlCol="0">
            <a:spAutoFit/>
          </a:bodyPr>
          <a:lstStyle/>
          <a:p>
            <a:r>
              <a:rPr lang="en-GB" sz="1400">
                <a:hlinkClick r:id="rId3"/>
              </a:rPr>
              <a:t>Source: ONS, Coronavirus and the latest indicators for the UK economy and society</a:t>
            </a:r>
            <a:endParaRPr lang="en-GB" sz="1400"/>
          </a:p>
        </p:txBody>
      </p:sp>
      <p:sp>
        <p:nvSpPr>
          <p:cNvPr id="7" name="TextBox 6">
            <a:extLst>
              <a:ext uri="{FF2B5EF4-FFF2-40B4-BE49-F238E27FC236}">
                <a16:creationId xmlns:a16="http://schemas.microsoft.com/office/drawing/2014/main" xmlns="" id="{58B4B8AD-5E88-4D61-B120-463FE2CEE20A}"/>
              </a:ext>
            </a:extLst>
          </p:cNvPr>
          <p:cNvSpPr txBox="1"/>
          <p:nvPr/>
        </p:nvSpPr>
        <p:spPr>
          <a:xfrm>
            <a:off x="531844" y="2230015"/>
            <a:ext cx="2687217" cy="3139321"/>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Road traffic remains lower than would be expected at this time of year (around 80%). There is more road activity than in the first wave but less than the second wave. Activity continues to grow in recent weeks</a:t>
            </a:r>
            <a:endParaRPr lang="en-GB" i="1">
              <a:cs typeface="Calibri"/>
            </a:endParaRPr>
          </a:p>
        </p:txBody>
      </p:sp>
      <p:pic>
        <p:nvPicPr>
          <p:cNvPr id="3" name="Picture 2">
            <a:extLst>
              <a:ext uri="{FF2B5EF4-FFF2-40B4-BE49-F238E27FC236}">
                <a16:creationId xmlns:a16="http://schemas.microsoft.com/office/drawing/2014/main" xmlns="" id="{CB1EEA51-EA4D-4554-9A76-90B26DE05750}"/>
              </a:ext>
            </a:extLst>
          </p:cNvPr>
          <p:cNvPicPr>
            <a:picLocks noChangeAspect="1"/>
          </p:cNvPicPr>
          <p:nvPr/>
        </p:nvPicPr>
        <p:blipFill>
          <a:blip r:embed="rId4"/>
          <a:stretch>
            <a:fillRect/>
          </a:stretch>
        </p:blipFill>
        <p:spPr>
          <a:xfrm>
            <a:off x="3544710" y="1433688"/>
            <a:ext cx="8421511" cy="5043311"/>
          </a:xfrm>
          <a:prstGeom prst="rect">
            <a:avLst/>
          </a:prstGeom>
        </p:spPr>
      </p:pic>
    </p:spTree>
    <p:extLst>
      <p:ext uri="{BB962C8B-B14F-4D97-AF65-F5344CB8AC3E}">
        <p14:creationId xmlns:p14="http://schemas.microsoft.com/office/powerpoint/2010/main" val="1355758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MA PowerPoint 16_9_v4 [Read-Only]" id="{5F43AD36-4B3D-4770-B509-257D4F0F6367}" vid="{014088F2-B027-4C3D-9408-246B83C838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160A5A2270A45BF90BE6D6439E56C" ma:contentTypeVersion="12" ma:contentTypeDescription="Create a new document." ma:contentTypeScope="" ma:versionID="3c8f12e1ad090ab8cbf62e75f158b7bc">
  <xsd:schema xmlns:xsd="http://www.w3.org/2001/XMLSchema" xmlns:xs="http://www.w3.org/2001/XMLSchema" xmlns:p="http://schemas.microsoft.com/office/2006/metadata/properties" xmlns:ns2="00515df6-166e-40ff-874d-90203bfe5bc9" xmlns:ns3="75849e05-f0d2-4313-af25-172e9fff2c54" targetNamespace="http://schemas.microsoft.com/office/2006/metadata/properties" ma:root="true" ma:fieldsID="dd92d48c6ac601f852155671e4ed6ebe" ns2:_="" ns3:_="">
    <xsd:import namespace="00515df6-166e-40ff-874d-90203bfe5bc9"/>
    <xsd:import namespace="75849e05-f0d2-4313-af25-172e9fff2c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15df6-166e-40ff-874d-90203bfe5b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849e05-f0d2-4313-af25-172e9fff2c5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5849e05-f0d2-4313-af25-172e9fff2c54">
      <UserInfo>
        <DisplayName>Frances Player</DisplayName>
        <AccountId>28662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4360CC-08DD-4419-B1F9-E6434D0A2399}">
  <ds:schemaRefs>
    <ds:schemaRef ds:uri="00515df6-166e-40ff-874d-90203bfe5bc9"/>
    <ds:schemaRef ds:uri="75849e05-f0d2-4313-af25-172e9fff2c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5942318-212E-4DAD-9036-DF0E5E0D75BC}">
  <ds:schemaRefs>
    <ds:schemaRef ds:uri="http://schemas.microsoft.com/office/2006/documentManagement/types"/>
    <ds:schemaRef ds:uri="http://purl.org/dc/elements/1.1/"/>
    <ds:schemaRef ds:uri="http://schemas.microsoft.com/office/2006/metadata/properties"/>
    <ds:schemaRef ds:uri="00515df6-166e-40ff-874d-90203bfe5bc9"/>
    <ds:schemaRef ds:uri="75849e05-f0d2-4313-af25-172e9fff2c54"/>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8715DBA-D8EC-4914-8E78-641CB8EBE1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2099</Words>
  <Application>Microsoft Office PowerPoint</Application>
  <PresentationFormat>Custom</PresentationFormat>
  <Paragraphs>337</Paragraphs>
  <Slides>28</Slides>
  <Notes>27</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BMA Theme Blue Titles</vt:lpstr>
      <vt:lpstr>Weekly Covid-19 data update</vt:lpstr>
      <vt:lpstr>Cases – UK wide</vt:lpstr>
      <vt:lpstr>Cases by nation (and English regions)</vt:lpstr>
      <vt:lpstr>ONS infection survey data (20/03/21) </vt:lpstr>
      <vt:lpstr>Infections by age group (England)</vt:lpstr>
      <vt:lpstr>Community surveillance, England</vt:lpstr>
      <vt:lpstr>Community surveillance, England</vt:lpstr>
      <vt:lpstr>Community surveillance, England</vt:lpstr>
      <vt:lpstr>Daily road traffic</vt:lpstr>
      <vt:lpstr>Air traffic</vt:lpstr>
      <vt:lpstr>COVID-19 deaths, UK</vt:lpstr>
      <vt:lpstr>COVID deaths – age breakdown (England and Wales)</vt:lpstr>
      <vt:lpstr>Excess deaths, England</vt:lpstr>
      <vt:lpstr>Excess deaths by ethnicity</vt:lpstr>
      <vt:lpstr>Critical care bed capacity (England)</vt:lpstr>
      <vt:lpstr>Hospitalisations</vt:lpstr>
      <vt:lpstr>Hospitalisation trends across the UK</vt:lpstr>
      <vt:lpstr>Hospital admissions by age</vt:lpstr>
      <vt:lpstr>ICNARC data - ethnicity</vt:lpstr>
      <vt:lpstr>ICNARC data -deprivation</vt:lpstr>
      <vt:lpstr>Non-COVID Backlog, England</vt:lpstr>
      <vt:lpstr>NHS pressures: Wales</vt:lpstr>
      <vt:lpstr>NHS pressures –  Scotland</vt:lpstr>
      <vt:lpstr>NHS pressures – Northern Ireland</vt:lpstr>
      <vt:lpstr> </vt:lpstr>
      <vt:lpstr>Vaccination coverage, UK</vt:lpstr>
      <vt:lpstr>PowerPoint Presentation</vt:lpstr>
      <vt:lpstr>Vaccine uptake among estimated number of NHS frontline staff, England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Covid-19 data update</dc:title>
  <dc:creator>Jonathan Ware</dc:creator>
  <cp:lastModifiedBy>Tim</cp:lastModifiedBy>
  <cp:revision>1</cp:revision>
  <dcterms:created xsi:type="dcterms:W3CDTF">2021-01-28T23:34:28Z</dcterms:created>
  <dcterms:modified xsi:type="dcterms:W3CDTF">2021-03-29T12:07:31Z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0x01010045B160A5A2270A45BF90BE6D6439E56C</vt:lpwstr>
  </property>
</Properties>
</file>